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3" r:id="rId1"/>
  </p:sldMasterIdLst>
  <p:notesMasterIdLst>
    <p:notesMasterId r:id="rId62"/>
  </p:notesMasterIdLst>
  <p:sldIdLst>
    <p:sldId id="256" r:id="rId2"/>
    <p:sldId id="382" r:id="rId3"/>
    <p:sldId id="337" r:id="rId4"/>
    <p:sldId id="338" r:id="rId5"/>
    <p:sldId id="399" r:id="rId6"/>
    <p:sldId id="358" r:id="rId7"/>
    <p:sldId id="356" r:id="rId8"/>
    <p:sldId id="411" r:id="rId9"/>
    <p:sldId id="357" r:id="rId10"/>
    <p:sldId id="412" r:id="rId11"/>
    <p:sldId id="400" r:id="rId12"/>
    <p:sldId id="343" r:id="rId13"/>
    <p:sldId id="342" r:id="rId14"/>
    <p:sldId id="348" r:id="rId15"/>
    <p:sldId id="413" r:id="rId16"/>
    <p:sldId id="351" r:id="rId17"/>
    <p:sldId id="352" r:id="rId18"/>
    <p:sldId id="353" r:id="rId19"/>
    <p:sldId id="364" r:id="rId20"/>
    <p:sldId id="355" r:id="rId21"/>
    <p:sldId id="336" r:id="rId22"/>
    <p:sldId id="363" r:id="rId23"/>
    <p:sldId id="360" r:id="rId24"/>
    <p:sldId id="359" r:id="rId25"/>
    <p:sldId id="368" r:id="rId26"/>
    <p:sldId id="362" r:id="rId27"/>
    <p:sldId id="369" r:id="rId28"/>
    <p:sldId id="366" r:id="rId29"/>
    <p:sldId id="401" r:id="rId30"/>
    <p:sldId id="370" r:id="rId31"/>
    <p:sldId id="414" r:id="rId32"/>
    <p:sldId id="377" r:id="rId33"/>
    <p:sldId id="372" r:id="rId34"/>
    <p:sldId id="415" r:id="rId35"/>
    <p:sldId id="373" r:id="rId36"/>
    <p:sldId id="374" r:id="rId37"/>
    <p:sldId id="378" r:id="rId38"/>
    <p:sldId id="379" r:id="rId39"/>
    <p:sldId id="380" r:id="rId40"/>
    <p:sldId id="402" r:id="rId41"/>
    <p:sldId id="322" r:id="rId42"/>
    <p:sldId id="323" r:id="rId43"/>
    <p:sldId id="320" r:id="rId44"/>
    <p:sldId id="321" r:id="rId45"/>
    <p:sldId id="318" r:id="rId46"/>
    <p:sldId id="327" r:id="rId47"/>
    <p:sldId id="324" r:id="rId48"/>
    <p:sldId id="325" r:id="rId49"/>
    <p:sldId id="326" r:id="rId50"/>
    <p:sldId id="329" r:id="rId51"/>
    <p:sldId id="403" r:id="rId52"/>
    <p:sldId id="392" r:id="rId53"/>
    <p:sldId id="408" r:id="rId54"/>
    <p:sldId id="388" r:id="rId55"/>
    <p:sldId id="389" r:id="rId56"/>
    <p:sldId id="404" r:id="rId57"/>
    <p:sldId id="396" r:id="rId58"/>
    <p:sldId id="410" r:id="rId59"/>
    <p:sldId id="397" r:id="rId60"/>
    <p:sldId id="409" r:id="rId6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libri Light" panose="020F0302020204030204" pitchFamily="34" charset="0"/>
      <p:regular r:id="rId67"/>
      <p:italic r:id="rId68"/>
    </p:embeddedFont>
    <p:embeddedFont>
      <p:font typeface="Georgia" panose="02040502050405020303" pitchFamily="18" charset="0"/>
      <p:regular r:id="rId69"/>
      <p:bold r:id="rId70"/>
      <p:italic r:id="rId71"/>
      <p:boldItalic r:id="rId72"/>
    </p:embeddedFont>
    <p:embeddedFont>
      <p:font typeface="lato" panose="020F0502020204030204" pitchFamily="34" charset="0"/>
      <p:regular r:id="rId73"/>
      <p:bold r:id="rId74"/>
      <p:italic r:id="rId75"/>
      <p:boldItalic r:id="rId76"/>
    </p:embeddedFont>
    <p:embeddedFont>
      <p:font typeface="Open Sans" panose="020F0502020204030204" pitchFamily="34" charset="0"/>
      <p:regular r:id="rId77"/>
      <p:bold r:id="rId78"/>
      <p:italic r:id="rId79"/>
      <p:boldItalic r:id="rId80"/>
    </p:embeddedFont>
    <p:embeddedFont>
      <p:font typeface="Raleway" panose="020F0502020204030204" pitchFamily="34" charset="0"/>
      <p:regular r:id="rId81"/>
      <p:bold r:id="rId82"/>
      <p:italic r:id="rId83"/>
      <p:boldItalic r:id="rId84"/>
    </p:embeddedFont>
    <p:embeddedFont>
      <p:font typeface="Roboto" panose="020F0502020204030204" pitchFamily="34" charset="0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zione predefinita" id="{96A5C7B1-ED32-4E74-A56B-050A6411AEAA}">
          <p14:sldIdLst>
            <p14:sldId id="256"/>
            <p14:sldId id="382"/>
            <p14:sldId id="337"/>
            <p14:sldId id="338"/>
            <p14:sldId id="399"/>
            <p14:sldId id="358"/>
            <p14:sldId id="356"/>
            <p14:sldId id="411"/>
            <p14:sldId id="357"/>
            <p14:sldId id="412"/>
            <p14:sldId id="400"/>
            <p14:sldId id="343"/>
            <p14:sldId id="342"/>
            <p14:sldId id="348"/>
          </p14:sldIdLst>
        </p14:section>
        <p14:section name="Already existing cars" id="{2193510E-0D2D-44AC-BBCD-3208D96742D6}">
          <p14:sldIdLst>
            <p14:sldId id="413"/>
            <p14:sldId id="351"/>
            <p14:sldId id="352"/>
            <p14:sldId id="353"/>
            <p14:sldId id="364"/>
          </p14:sldIdLst>
        </p14:section>
        <p14:section name="Other applications" id="{13C46CD2-C339-4642-93C2-7202E2F0D26F}">
          <p14:sldIdLst>
            <p14:sldId id="355"/>
            <p14:sldId id="336"/>
            <p14:sldId id="363"/>
            <p14:sldId id="360"/>
            <p14:sldId id="359"/>
            <p14:sldId id="368"/>
          </p14:sldIdLst>
        </p14:section>
        <p14:section name="Scents and lights in other cars" id="{181741DB-BDDA-4A3C-9EDC-D0C2FFC79531}">
          <p14:sldIdLst>
            <p14:sldId id="362"/>
            <p14:sldId id="369"/>
            <p14:sldId id="366"/>
          </p14:sldIdLst>
        </p14:section>
        <p14:section name="Technologies" id="{65DB2EA1-CAA7-45AB-A5BC-981BFE4E860F}">
          <p14:sldIdLst>
            <p14:sldId id="401"/>
            <p14:sldId id="370"/>
            <p14:sldId id="414"/>
            <p14:sldId id="377"/>
            <p14:sldId id="372"/>
            <p14:sldId id="415"/>
            <p14:sldId id="373"/>
            <p14:sldId id="374"/>
            <p14:sldId id="378"/>
            <p14:sldId id="379"/>
            <p14:sldId id="380"/>
          </p14:sldIdLst>
        </p14:section>
        <p14:section name="Functional and non-functional requirements" id="{2D983D36-E583-401C-8AD3-96C9532B5A78}">
          <p14:sldIdLst>
            <p14:sldId id="402"/>
            <p14:sldId id="322"/>
            <p14:sldId id="323"/>
            <p14:sldId id="320"/>
            <p14:sldId id="321"/>
            <p14:sldId id="318"/>
            <p14:sldId id="327"/>
            <p14:sldId id="324"/>
            <p14:sldId id="325"/>
            <p14:sldId id="326"/>
            <p14:sldId id="329"/>
          </p14:sldIdLst>
        </p14:section>
        <p14:section name="Architecture" id="{87684AD5-CFD7-404D-93E0-7A6CA77677C3}">
          <p14:sldIdLst>
            <p14:sldId id="403"/>
            <p14:sldId id="392"/>
            <p14:sldId id="408"/>
            <p14:sldId id="388"/>
            <p14:sldId id="389"/>
          </p14:sldIdLst>
        </p14:section>
        <p14:section name="Project planning" id="{4D0B89BE-5A2C-49FC-9820-9A063BA8C818}">
          <p14:sldIdLst>
            <p14:sldId id="404"/>
            <p14:sldId id="396"/>
            <p14:sldId id="410"/>
            <p14:sldId id="397"/>
            <p14:sldId id="4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DBDB"/>
    <a:srgbClr val="AC9B9B"/>
    <a:srgbClr val="D19FA0"/>
    <a:srgbClr val="C1BFEA"/>
    <a:srgbClr val="86B0AD"/>
    <a:srgbClr val="619B97"/>
    <a:srgbClr val="007675"/>
    <a:srgbClr val="2F4858"/>
    <a:srgbClr val="817C8D"/>
    <a:srgbClr val="A69A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222D90-BA16-4BDA-AB95-47DD6193BBF4}" v="71" dt="2023-02-13T15:48:34.553"/>
  </p1510:revLst>
</p1510:revInfo>
</file>

<file path=ppt/tableStyles.xml><?xml version="1.0" encoding="utf-8"?>
<a:tblStyleLst xmlns:a="http://schemas.openxmlformats.org/drawingml/2006/main" def="{E4B8CE54-D7E4-4D6C-B30F-6A91B47CCFBE}">
  <a:tblStyle styleId="{E4B8CE54-D7E4-4D6C-B30F-6A91B47CCF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A51BF6-B60F-430B-B708-1F52C015F51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2DE63D5-997A-4646-A377-4702673A728D}" styleName="Stile chiaro 2 - Colore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84" Type="http://schemas.openxmlformats.org/officeDocument/2006/relationships/font" Target="fonts/font22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2.fntdata"/><Relationship Id="rId79" Type="http://schemas.openxmlformats.org/officeDocument/2006/relationships/font" Target="fonts/font17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0.fntdata"/><Relationship Id="rId80" Type="http://schemas.openxmlformats.org/officeDocument/2006/relationships/font" Target="fonts/font18.fntdata"/><Relationship Id="rId85" Type="http://schemas.openxmlformats.org/officeDocument/2006/relationships/font" Target="fonts/font23.fntdata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75" Type="http://schemas.openxmlformats.org/officeDocument/2006/relationships/font" Target="fonts/font13.fntdata"/><Relationship Id="rId83" Type="http://schemas.openxmlformats.org/officeDocument/2006/relationships/font" Target="fonts/font21.fntdata"/><Relationship Id="rId88" Type="http://schemas.openxmlformats.org/officeDocument/2006/relationships/font" Target="fonts/font26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font" Target="fonts/font11.fntdata"/><Relationship Id="rId78" Type="http://schemas.openxmlformats.org/officeDocument/2006/relationships/font" Target="fonts/font16.fntdata"/><Relationship Id="rId81" Type="http://schemas.openxmlformats.org/officeDocument/2006/relationships/font" Target="fonts/font19.fntdata"/><Relationship Id="rId86" Type="http://schemas.openxmlformats.org/officeDocument/2006/relationships/font" Target="fonts/font24.fntdata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4.fntdata"/><Relationship Id="rId7" Type="http://schemas.openxmlformats.org/officeDocument/2006/relationships/slide" Target="slides/slide6.xml"/><Relationship Id="rId71" Type="http://schemas.openxmlformats.org/officeDocument/2006/relationships/font" Target="fonts/font9.fntdata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4.fntdata"/><Relationship Id="rId87" Type="http://schemas.openxmlformats.org/officeDocument/2006/relationships/font" Target="fonts/font25.fntdata"/><Relationship Id="rId61" Type="http://schemas.openxmlformats.org/officeDocument/2006/relationships/slide" Target="slides/slide60.xml"/><Relationship Id="rId82" Type="http://schemas.openxmlformats.org/officeDocument/2006/relationships/font" Target="fonts/font2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a Matrella" userId="S::r.matrella@studenti.unipi.it::3c0a5e63-f310-4b53-afd7-a005914e7006" providerId="AD" clId="Web-{890CDE0B-22A7-FF06-00DB-E693008651DD}"/>
    <pc:docChg chg="addSld modSld">
      <pc:chgData name="Roberta Matrella" userId="S::r.matrella@studenti.unipi.it::3c0a5e63-f310-4b53-afd7-a005914e7006" providerId="AD" clId="Web-{890CDE0B-22A7-FF06-00DB-E693008651DD}" dt="2022-10-18T18:43:23.525" v="89" actId="20577"/>
      <pc:docMkLst>
        <pc:docMk/>
      </pc:docMkLst>
      <pc:sldChg chg="modSp">
        <pc:chgData name="Roberta Matrella" userId="S::r.matrella@studenti.unipi.it::3c0a5e63-f310-4b53-afd7-a005914e7006" providerId="AD" clId="Web-{890CDE0B-22A7-FF06-00DB-E693008651DD}" dt="2022-10-18T18:22:39.069" v="3" actId="20577"/>
        <pc:sldMkLst>
          <pc:docMk/>
          <pc:sldMk cId="290499118" sldId="307"/>
        </pc:sldMkLst>
        <pc:spChg chg="mod">
          <ac:chgData name="Roberta Matrella" userId="S::r.matrella@studenti.unipi.it::3c0a5e63-f310-4b53-afd7-a005914e7006" providerId="AD" clId="Web-{890CDE0B-22A7-FF06-00DB-E693008651DD}" dt="2022-10-18T18:22:39.069" v="3" actId="20577"/>
          <ac:spMkLst>
            <pc:docMk/>
            <pc:sldMk cId="290499118" sldId="307"/>
            <ac:spMk id="64" creationId="{00000000-0000-0000-0000-000000000000}"/>
          </ac:spMkLst>
        </pc:spChg>
      </pc:sldChg>
      <pc:sldChg chg="modSp">
        <pc:chgData name="Roberta Matrella" userId="S::r.matrella@studenti.unipi.it::3c0a5e63-f310-4b53-afd7-a005914e7006" providerId="AD" clId="Web-{890CDE0B-22A7-FF06-00DB-E693008651DD}" dt="2022-10-18T18:22:43.710" v="4" actId="20577"/>
        <pc:sldMkLst>
          <pc:docMk/>
          <pc:sldMk cId="699752582" sldId="308"/>
        </pc:sldMkLst>
        <pc:spChg chg="mod">
          <ac:chgData name="Roberta Matrella" userId="S::r.matrella@studenti.unipi.it::3c0a5e63-f310-4b53-afd7-a005914e7006" providerId="AD" clId="Web-{890CDE0B-22A7-FF06-00DB-E693008651DD}" dt="2022-10-18T18:22:43.710" v="4" actId="20577"/>
          <ac:spMkLst>
            <pc:docMk/>
            <pc:sldMk cId="699752582" sldId="308"/>
            <ac:spMk id="64" creationId="{00000000-0000-0000-0000-000000000000}"/>
          </ac:spMkLst>
        </pc:spChg>
      </pc:sldChg>
      <pc:sldChg chg="modSp">
        <pc:chgData name="Roberta Matrella" userId="S::r.matrella@studenti.unipi.it::3c0a5e63-f310-4b53-afd7-a005914e7006" providerId="AD" clId="Web-{890CDE0B-22A7-FF06-00DB-E693008651DD}" dt="2022-10-18T18:22:48.585" v="5" actId="20577"/>
        <pc:sldMkLst>
          <pc:docMk/>
          <pc:sldMk cId="536628574" sldId="309"/>
        </pc:sldMkLst>
        <pc:spChg chg="mod">
          <ac:chgData name="Roberta Matrella" userId="S::r.matrella@studenti.unipi.it::3c0a5e63-f310-4b53-afd7-a005914e7006" providerId="AD" clId="Web-{890CDE0B-22A7-FF06-00DB-E693008651DD}" dt="2022-10-18T18:22:48.585" v="5" actId="20577"/>
          <ac:spMkLst>
            <pc:docMk/>
            <pc:sldMk cId="536628574" sldId="309"/>
            <ac:spMk id="64" creationId="{00000000-0000-0000-0000-000000000000}"/>
          </ac:spMkLst>
        </pc:spChg>
      </pc:sldChg>
      <pc:sldChg chg="modSp">
        <pc:chgData name="Roberta Matrella" userId="S::r.matrella@studenti.unipi.it::3c0a5e63-f310-4b53-afd7-a005914e7006" providerId="AD" clId="Web-{890CDE0B-22A7-FF06-00DB-E693008651DD}" dt="2022-10-18T18:22:33.991" v="2" actId="20577"/>
        <pc:sldMkLst>
          <pc:docMk/>
          <pc:sldMk cId="1561140382" sldId="316"/>
        </pc:sldMkLst>
        <pc:spChg chg="mod">
          <ac:chgData name="Roberta Matrella" userId="S::r.matrella@studenti.unipi.it::3c0a5e63-f310-4b53-afd7-a005914e7006" providerId="AD" clId="Web-{890CDE0B-22A7-FF06-00DB-E693008651DD}" dt="2022-10-18T18:22:33.991" v="2" actId="20577"/>
          <ac:spMkLst>
            <pc:docMk/>
            <pc:sldMk cId="1561140382" sldId="316"/>
            <ac:spMk id="64" creationId="{00000000-0000-0000-0000-000000000000}"/>
          </ac:spMkLst>
        </pc:spChg>
      </pc:sldChg>
      <pc:sldChg chg="delSp modSp">
        <pc:chgData name="Roberta Matrella" userId="S::r.matrella@studenti.unipi.it::3c0a5e63-f310-4b53-afd7-a005914e7006" providerId="AD" clId="Web-{890CDE0B-22A7-FF06-00DB-E693008651DD}" dt="2022-10-18T18:23:15.461" v="9" actId="1076"/>
        <pc:sldMkLst>
          <pc:docMk/>
          <pc:sldMk cId="3399354102" sldId="317"/>
        </pc:sldMkLst>
        <pc:spChg chg="mod">
          <ac:chgData name="Roberta Matrella" userId="S::r.matrella@studenti.unipi.it::3c0a5e63-f310-4b53-afd7-a005914e7006" providerId="AD" clId="Web-{890CDE0B-22A7-FF06-00DB-E693008651DD}" dt="2022-10-18T18:23:15.461" v="9" actId="1076"/>
          <ac:spMkLst>
            <pc:docMk/>
            <pc:sldMk cId="3399354102" sldId="317"/>
            <ac:spMk id="10" creationId="{9DD3C4A2-3604-CFBF-77AD-E6B5AA11B66A}"/>
          </ac:spMkLst>
        </pc:spChg>
        <pc:spChg chg="del mod">
          <ac:chgData name="Roberta Matrella" userId="S::r.matrella@studenti.unipi.it::3c0a5e63-f310-4b53-afd7-a005914e7006" providerId="AD" clId="Web-{890CDE0B-22A7-FF06-00DB-E693008651DD}" dt="2022-10-18T18:23:06.445" v="7"/>
          <ac:spMkLst>
            <pc:docMk/>
            <pc:sldMk cId="3399354102" sldId="317"/>
            <ac:spMk id="64" creationId="{00000000-0000-0000-0000-000000000000}"/>
          </ac:spMkLst>
        </pc:spChg>
        <pc:picChg chg="mod">
          <ac:chgData name="Roberta Matrella" userId="S::r.matrella@studenti.unipi.it::3c0a5e63-f310-4b53-afd7-a005914e7006" providerId="AD" clId="Web-{890CDE0B-22A7-FF06-00DB-E693008651DD}" dt="2022-10-18T18:23:09.430" v="8" actId="1076"/>
          <ac:picMkLst>
            <pc:docMk/>
            <pc:sldMk cId="3399354102" sldId="317"/>
            <ac:picMk id="2050" creationId="{A04C6F9B-D71F-8430-3BB2-E8AC37486081}"/>
          </ac:picMkLst>
        </pc:picChg>
      </pc:sldChg>
      <pc:sldChg chg="modSp">
        <pc:chgData name="Roberta Matrella" userId="S::r.matrella@studenti.unipi.it::3c0a5e63-f310-4b53-afd7-a005914e7006" providerId="AD" clId="Web-{890CDE0B-22A7-FF06-00DB-E693008651DD}" dt="2022-10-18T18:22:22.834" v="0" actId="20577"/>
        <pc:sldMkLst>
          <pc:docMk/>
          <pc:sldMk cId="498480860" sldId="318"/>
        </pc:sldMkLst>
        <pc:spChg chg="mod">
          <ac:chgData name="Roberta Matrella" userId="S::r.matrella@studenti.unipi.it::3c0a5e63-f310-4b53-afd7-a005914e7006" providerId="AD" clId="Web-{890CDE0B-22A7-FF06-00DB-E693008651DD}" dt="2022-10-18T18:22:22.834" v="0" actId="20577"/>
          <ac:spMkLst>
            <pc:docMk/>
            <pc:sldMk cId="498480860" sldId="318"/>
            <ac:spMk id="64" creationId="{00000000-0000-0000-0000-000000000000}"/>
          </ac:spMkLst>
        </pc:spChg>
      </pc:sldChg>
      <pc:sldChg chg="addSp modSp">
        <pc:chgData name="Roberta Matrella" userId="S::r.matrella@studenti.unipi.it::3c0a5e63-f310-4b53-afd7-a005914e7006" providerId="AD" clId="Web-{890CDE0B-22A7-FF06-00DB-E693008651DD}" dt="2022-10-18T18:29:50.617" v="21" actId="1076"/>
        <pc:sldMkLst>
          <pc:docMk/>
          <pc:sldMk cId="3573220431" sldId="321"/>
        </pc:sldMkLst>
        <pc:picChg chg="add mod">
          <ac:chgData name="Roberta Matrella" userId="S::r.matrella@studenti.unipi.it::3c0a5e63-f310-4b53-afd7-a005914e7006" providerId="AD" clId="Web-{890CDE0B-22A7-FF06-00DB-E693008651DD}" dt="2022-10-18T18:25:56.499" v="15" actId="1076"/>
          <ac:picMkLst>
            <pc:docMk/>
            <pc:sldMk cId="3573220431" sldId="321"/>
            <ac:picMk id="2" creationId="{CD53F7AC-2DB1-9C20-DD86-235FD1DB2B20}"/>
          </ac:picMkLst>
        </pc:picChg>
        <pc:picChg chg="add mod">
          <ac:chgData name="Roberta Matrella" userId="S::r.matrella@studenti.unipi.it::3c0a5e63-f310-4b53-afd7-a005914e7006" providerId="AD" clId="Web-{890CDE0B-22A7-FF06-00DB-E693008651DD}" dt="2022-10-18T18:26:27.328" v="17" actId="1076"/>
          <ac:picMkLst>
            <pc:docMk/>
            <pc:sldMk cId="3573220431" sldId="321"/>
            <ac:picMk id="4" creationId="{84A778B4-C68B-5EB0-B865-30372DDD8770}"/>
          </ac:picMkLst>
        </pc:picChg>
        <pc:picChg chg="add mod">
          <ac:chgData name="Roberta Matrella" userId="S::r.matrella@studenti.unipi.it::3c0a5e63-f310-4b53-afd7-a005914e7006" providerId="AD" clId="Web-{890CDE0B-22A7-FF06-00DB-E693008651DD}" dt="2022-10-18T18:27:34.268" v="19" actId="1076"/>
          <ac:picMkLst>
            <pc:docMk/>
            <pc:sldMk cId="3573220431" sldId="321"/>
            <ac:picMk id="8" creationId="{27D6AAE7-C2A2-C99A-4769-3B97D1C11B92}"/>
          </ac:picMkLst>
        </pc:picChg>
        <pc:picChg chg="add mod">
          <ac:chgData name="Roberta Matrella" userId="S::r.matrella@studenti.unipi.it::3c0a5e63-f310-4b53-afd7-a005914e7006" providerId="AD" clId="Web-{890CDE0B-22A7-FF06-00DB-E693008651DD}" dt="2022-10-18T18:29:50.617" v="21" actId="1076"/>
          <ac:picMkLst>
            <pc:docMk/>
            <pc:sldMk cId="3573220431" sldId="321"/>
            <ac:picMk id="9" creationId="{5502C7A5-C9F0-448A-5645-C9140B1275D4}"/>
          </ac:picMkLst>
        </pc:picChg>
      </pc:sldChg>
      <pc:sldChg chg="addSp modSp new mod modClrScheme chgLayout">
        <pc:chgData name="Roberta Matrella" userId="S::r.matrella@studenti.unipi.it::3c0a5e63-f310-4b53-afd7-a005914e7006" providerId="AD" clId="Web-{890CDE0B-22A7-FF06-00DB-E693008651DD}" dt="2022-10-18T18:43:23.525" v="89" actId="20577"/>
        <pc:sldMkLst>
          <pc:docMk/>
          <pc:sldMk cId="837556835" sldId="324"/>
        </pc:sldMkLst>
        <pc:spChg chg="add mod">
          <ac:chgData name="Roberta Matrella" userId="S::r.matrella@studenti.unipi.it::3c0a5e63-f310-4b53-afd7-a005914e7006" providerId="AD" clId="Web-{890CDE0B-22A7-FF06-00DB-E693008651DD}" dt="2022-10-18T18:39:12.608" v="36" actId="20577"/>
          <ac:spMkLst>
            <pc:docMk/>
            <pc:sldMk cId="837556835" sldId="324"/>
            <ac:spMk id="2" creationId="{E8D49DA5-7BE4-B89C-5780-CDAFCEC05AEC}"/>
          </ac:spMkLst>
        </pc:spChg>
        <pc:spChg chg="add mod">
          <ac:chgData name="Roberta Matrella" userId="S::r.matrella@studenti.unipi.it::3c0a5e63-f310-4b53-afd7-a005914e7006" providerId="AD" clId="Web-{890CDE0B-22A7-FF06-00DB-E693008651DD}" dt="2022-10-18T18:43:23.525" v="89" actId="20577"/>
          <ac:spMkLst>
            <pc:docMk/>
            <pc:sldMk cId="837556835" sldId="324"/>
            <ac:spMk id="3" creationId="{E88A72CF-026B-E728-D8FC-4990A13BC285}"/>
          </ac:spMkLst>
        </pc:spChg>
        <pc:spChg chg="mod">
          <ac:chgData name="Roberta Matrella" userId="S::r.matrella@studenti.unipi.it::3c0a5e63-f310-4b53-afd7-a005914e7006" providerId="AD" clId="Web-{890CDE0B-22A7-FF06-00DB-E693008651DD}" dt="2022-10-18T18:41:52.912" v="79" actId="20577"/>
          <ac:spMkLst>
            <pc:docMk/>
            <pc:sldMk cId="837556835" sldId="324"/>
            <ac:spMk id="4" creationId="{447A35C7-7E88-DA5F-FDFE-02D53FA6FC7C}"/>
          </ac:spMkLst>
        </pc:spChg>
      </pc:sldChg>
    </pc:docChg>
  </pc:docChgLst>
  <pc:docChgLst>
    <pc:chgData name="Martina Marino" userId="5b696a2f-595b-48fd-9307-7b8f50f6727d" providerId="ADAL" clId="{9A0F48F6-1292-4DF7-9F19-5B7D95774F65}"/>
    <pc:docChg chg="undo custSel addSld delSld modSld sldOrd">
      <pc:chgData name="Martina Marino" userId="5b696a2f-595b-48fd-9307-7b8f50f6727d" providerId="ADAL" clId="{9A0F48F6-1292-4DF7-9F19-5B7D95774F65}" dt="2022-10-18T18:50:52.504" v="2633" actId="20577"/>
      <pc:docMkLst>
        <pc:docMk/>
      </pc:docMkLst>
      <pc:sldChg chg="modSp mod setBg">
        <pc:chgData name="Martina Marino" userId="5b696a2f-595b-48fd-9307-7b8f50f6727d" providerId="ADAL" clId="{9A0F48F6-1292-4DF7-9F19-5B7D95774F65}" dt="2022-10-17T13:56:41.955" v="579" actId="20577"/>
        <pc:sldMkLst>
          <pc:docMk/>
          <pc:sldMk cId="0" sldId="256"/>
        </pc:sldMkLst>
        <pc:spChg chg="mod">
          <ac:chgData name="Martina Marino" userId="5b696a2f-595b-48fd-9307-7b8f50f6727d" providerId="ADAL" clId="{9A0F48F6-1292-4DF7-9F19-5B7D95774F65}" dt="2022-10-17T13:56:41.955" v="579" actId="20577"/>
          <ac:spMkLst>
            <pc:docMk/>
            <pc:sldMk cId="0" sldId="256"/>
            <ac:spMk id="57" creationId="{00000000-0000-0000-0000-000000000000}"/>
          </ac:spMkLst>
        </pc:spChg>
      </pc:sldChg>
      <pc:sldChg chg="addSp delSp modSp del mod modShow">
        <pc:chgData name="Martina Marino" userId="5b696a2f-595b-48fd-9307-7b8f50f6727d" providerId="ADAL" clId="{9A0F48F6-1292-4DF7-9F19-5B7D95774F65}" dt="2022-10-18T17:33:30.863" v="1520" actId="2696"/>
        <pc:sldMkLst>
          <pc:docMk/>
          <pc:sldMk cId="848791713" sldId="296"/>
        </pc:sldMkLst>
        <pc:spChg chg="mod">
          <ac:chgData name="Martina Marino" userId="5b696a2f-595b-48fd-9307-7b8f50f6727d" providerId="ADAL" clId="{9A0F48F6-1292-4DF7-9F19-5B7D95774F65}" dt="2022-10-18T16:59:41.449" v="1141" actId="313"/>
          <ac:spMkLst>
            <pc:docMk/>
            <pc:sldMk cId="848791713" sldId="296"/>
            <ac:spMk id="3" creationId="{5E356DEB-514C-034F-8285-84421CCB544C}"/>
          </ac:spMkLst>
        </pc:spChg>
        <pc:spChg chg="add del">
          <ac:chgData name="Martina Marino" userId="5b696a2f-595b-48fd-9307-7b8f50f6727d" providerId="ADAL" clId="{9A0F48F6-1292-4DF7-9F19-5B7D95774F65}" dt="2022-10-17T13:40:11.600" v="101" actId="22"/>
          <ac:spMkLst>
            <pc:docMk/>
            <pc:sldMk cId="848791713" sldId="296"/>
            <ac:spMk id="5" creationId="{02DF5E65-9367-6D73-C271-7EE2E4821686}"/>
          </ac:spMkLst>
        </pc:spChg>
        <pc:spChg chg="mod">
          <ac:chgData name="Martina Marino" userId="5b696a2f-595b-48fd-9307-7b8f50f6727d" providerId="ADAL" clId="{9A0F48F6-1292-4DF7-9F19-5B7D95774F65}" dt="2022-10-17T13:34:18.153" v="68" actId="14100"/>
          <ac:spMkLst>
            <pc:docMk/>
            <pc:sldMk cId="848791713" sldId="296"/>
            <ac:spMk id="62" creationId="{00000000-0000-0000-0000-000000000000}"/>
          </ac:spMkLst>
        </pc:spChg>
        <pc:spChg chg="mod">
          <ac:chgData name="Martina Marino" userId="5b696a2f-595b-48fd-9307-7b8f50f6727d" providerId="ADAL" clId="{9A0F48F6-1292-4DF7-9F19-5B7D95774F65}" dt="2022-10-17T14:13:50.253" v="821" actId="1035"/>
          <ac:spMkLst>
            <pc:docMk/>
            <pc:sldMk cId="848791713" sldId="296"/>
            <ac:spMk id="64" creationId="{00000000-0000-0000-0000-000000000000}"/>
          </ac:spMkLst>
        </pc:spChg>
        <pc:spChg chg="del">
          <ac:chgData name="Martina Marino" userId="5b696a2f-595b-48fd-9307-7b8f50f6727d" providerId="ADAL" clId="{9A0F48F6-1292-4DF7-9F19-5B7D95774F65}" dt="2022-10-17T14:13:36.588" v="807" actId="478"/>
          <ac:spMkLst>
            <pc:docMk/>
            <pc:sldMk cId="848791713" sldId="296"/>
            <ac:spMk id="66" creationId="{00000000-0000-0000-0000-000000000000}"/>
          </ac:spMkLst>
        </pc:spChg>
        <pc:picChg chg="add mod">
          <ac:chgData name="Martina Marino" userId="5b696a2f-595b-48fd-9307-7b8f50f6727d" providerId="ADAL" clId="{9A0F48F6-1292-4DF7-9F19-5B7D95774F65}" dt="2022-10-17T13:34:34.026" v="88" actId="1036"/>
          <ac:picMkLst>
            <pc:docMk/>
            <pc:sldMk cId="848791713" sldId="296"/>
            <ac:picMk id="1026" creationId="{AE64271D-435C-B005-B9C3-7DC41D203016}"/>
          </ac:picMkLst>
        </pc:picChg>
        <pc:picChg chg="add del mod">
          <ac:chgData name="Martina Marino" userId="5b696a2f-595b-48fd-9307-7b8f50f6727d" providerId="ADAL" clId="{9A0F48F6-1292-4DF7-9F19-5B7D95774F65}" dt="2022-10-17T14:02:12.524" v="692" actId="478"/>
          <ac:picMkLst>
            <pc:docMk/>
            <pc:sldMk cId="848791713" sldId="296"/>
            <ac:picMk id="1028" creationId="{F5FC91EF-913D-B3D0-9262-27F3F816E61E}"/>
          </ac:picMkLst>
        </pc:picChg>
        <pc:picChg chg="add mod">
          <ac:chgData name="Martina Marino" userId="5b696a2f-595b-48fd-9307-7b8f50f6727d" providerId="ADAL" clId="{9A0F48F6-1292-4DF7-9F19-5B7D95774F65}" dt="2022-10-17T14:13:50.253" v="821" actId="1035"/>
          <ac:picMkLst>
            <pc:docMk/>
            <pc:sldMk cId="848791713" sldId="296"/>
            <ac:picMk id="1030" creationId="{CA0421E9-170D-F620-5C78-3AFD7FA76241}"/>
          </ac:picMkLst>
        </pc:picChg>
        <pc:picChg chg="add del">
          <ac:chgData name="Martina Marino" userId="5b696a2f-595b-48fd-9307-7b8f50f6727d" providerId="ADAL" clId="{9A0F48F6-1292-4DF7-9F19-5B7D95774F65}" dt="2022-10-17T14:03:09.571" v="709" actId="478"/>
          <ac:picMkLst>
            <pc:docMk/>
            <pc:sldMk cId="848791713" sldId="296"/>
            <ac:picMk id="1032" creationId="{F36CF2D1-8603-983E-68CA-810204DF0928}"/>
          </ac:picMkLst>
        </pc:picChg>
      </pc:sldChg>
      <pc:sldChg chg="addSp delSp modSp mod">
        <pc:chgData name="Martina Marino" userId="5b696a2f-595b-48fd-9307-7b8f50f6727d" providerId="ADAL" clId="{9A0F48F6-1292-4DF7-9F19-5B7D95774F65}" dt="2022-10-18T18:34:54.743" v="2571" actId="1076"/>
        <pc:sldMkLst>
          <pc:docMk/>
          <pc:sldMk cId="2850394169" sldId="299"/>
        </pc:sldMkLst>
        <pc:spChg chg="del">
          <ac:chgData name="Martina Marino" userId="5b696a2f-595b-48fd-9307-7b8f50f6727d" providerId="ADAL" clId="{9A0F48F6-1292-4DF7-9F19-5B7D95774F65}" dt="2022-10-18T18:01:40.497" v="1727" actId="478"/>
          <ac:spMkLst>
            <pc:docMk/>
            <pc:sldMk cId="2850394169" sldId="299"/>
            <ac:spMk id="4" creationId="{4583B610-2C72-31A0-5B9C-F8367D208DEE}"/>
          </ac:spMkLst>
        </pc:spChg>
        <pc:spChg chg="del">
          <ac:chgData name="Martina Marino" userId="5b696a2f-595b-48fd-9307-7b8f50f6727d" providerId="ADAL" clId="{9A0F48F6-1292-4DF7-9F19-5B7D95774F65}" dt="2022-10-18T18:01:40.497" v="1727" actId="478"/>
          <ac:spMkLst>
            <pc:docMk/>
            <pc:sldMk cId="2850394169" sldId="299"/>
            <ac:spMk id="6" creationId="{8543B13E-8558-E30F-24CD-B56DEDFCC4B0}"/>
          </ac:spMkLst>
        </pc:spChg>
        <pc:spChg chg="add mod">
          <ac:chgData name="Martina Marino" userId="5b696a2f-595b-48fd-9307-7b8f50f6727d" providerId="ADAL" clId="{9A0F48F6-1292-4DF7-9F19-5B7D95774F65}" dt="2022-10-18T18:34:51.509" v="2570" actId="1076"/>
          <ac:spMkLst>
            <pc:docMk/>
            <pc:sldMk cId="2850394169" sldId="299"/>
            <ac:spMk id="7" creationId="{5EC8BF4A-FCA3-3F9C-332D-4E295EFB3CBB}"/>
          </ac:spMkLst>
        </pc:spChg>
        <pc:spChg chg="del">
          <ac:chgData name="Martina Marino" userId="5b696a2f-595b-48fd-9307-7b8f50f6727d" providerId="ADAL" clId="{9A0F48F6-1292-4DF7-9F19-5B7D95774F65}" dt="2022-10-18T18:01:40.497" v="1727" actId="478"/>
          <ac:spMkLst>
            <pc:docMk/>
            <pc:sldMk cId="2850394169" sldId="299"/>
            <ac:spMk id="8" creationId="{EC26C911-9BA8-746E-33E3-5C423CB843B3}"/>
          </ac:spMkLst>
        </pc:spChg>
        <pc:spChg chg="del">
          <ac:chgData name="Martina Marino" userId="5b696a2f-595b-48fd-9307-7b8f50f6727d" providerId="ADAL" clId="{9A0F48F6-1292-4DF7-9F19-5B7D95774F65}" dt="2022-10-18T18:01:40.497" v="1727" actId="478"/>
          <ac:spMkLst>
            <pc:docMk/>
            <pc:sldMk cId="2850394169" sldId="299"/>
            <ac:spMk id="12" creationId="{26C30C1F-D657-EE4E-514A-9FC7EBE566FB}"/>
          </ac:spMkLst>
        </pc:spChg>
        <pc:spChg chg="del">
          <ac:chgData name="Martina Marino" userId="5b696a2f-595b-48fd-9307-7b8f50f6727d" providerId="ADAL" clId="{9A0F48F6-1292-4DF7-9F19-5B7D95774F65}" dt="2022-10-18T18:01:40.497" v="1727" actId="478"/>
          <ac:spMkLst>
            <pc:docMk/>
            <pc:sldMk cId="2850394169" sldId="299"/>
            <ac:spMk id="14" creationId="{88AFE2C2-D934-A44D-1B32-AB4F5456D33D}"/>
          </ac:spMkLst>
        </pc:spChg>
        <pc:spChg chg="del">
          <ac:chgData name="Martina Marino" userId="5b696a2f-595b-48fd-9307-7b8f50f6727d" providerId="ADAL" clId="{9A0F48F6-1292-4DF7-9F19-5B7D95774F65}" dt="2022-10-18T18:01:40.497" v="1727" actId="478"/>
          <ac:spMkLst>
            <pc:docMk/>
            <pc:sldMk cId="2850394169" sldId="299"/>
            <ac:spMk id="16" creationId="{B118246E-1189-712B-31B2-79CB37279C1E}"/>
          </ac:spMkLst>
        </pc:spChg>
        <pc:spChg chg="mod">
          <ac:chgData name="Martina Marino" userId="5b696a2f-595b-48fd-9307-7b8f50f6727d" providerId="ADAL" clId="{9A0F48F6-1292-4DF7-9F19-5B7D95774F65}" dt="2022-10-18T18:01:56.597" v="1732" actId="1076"/>
          <ac:spMkLst>
            <pc:docMk/>
            <pc:sldMk cId="2850394169" sldId="299"/>
            <ac:spMk id="18" creationId="{791A4A52-5A14-C6E3-E32E-277637B3AD53}"/>
          </ac:spMkLst>
        </pc:spChg>
        <pc:spChg chg="mod">
          <ac:chgData name="Martina Marino" userId="5b696a2f-595b-48fd-9307-7b8f50f6727d" providerId="ADAL" clId="{9A0F48F6-1292-4DF7-9F19-5B7D95774F65}" dt="2022-10-18T17:34:07.764" v="1537" actId="20577"/>
          <ac:spMkLst>
            <pc:docMk/>
            <pc:sldMk cId="2850394169" sldId="299"/>
            <ac:spMk id="24" creationId="{0F6B0D4E-462E-600B-DB0C-58653D05E31F}"/>
          </ac:spMkLst>
        </pc:spChg>
        <pc:spChg chg="del mod">
          <ac:chgData name="Martina Marino" userId="5b696a2f-595b-48fd-9307-7b8f50f6727d" providerId="ADAL" clId="{9A0F48F6-1292-4DF7-9F19-5B7D95774F65}" dt="2022-10-18T18:01:35.217" v="1726" actId="478"/>
          <ac:spMkLst>
            <pc:docMk/>
            <pc:sldMk cId="2850394169" sldId="299"/>
            <ac:spMk id="64" creationId="{00000000-0000-0000-0000-000000000000}"/>
          </ac:spMkLst>
        </pc:spChg>
        <pc:spChg chg="del">
          <ac:chgData name="Martina Marino" userId="5b696a2f-595b-48fd-9307-7b8f50f6727d" providerId="ADAL" clId="{9A0F48F6-1292-4DF7-9F19-5B7D95774F65}" dt="2022-10-17T14:13:38.728" v="808" actId="478"/>
          <ac:spMkLst>
            <pc:docMk/>
            <pc:sldMk cId="2850394169" sldId="299"/>
            <ac:spMk id="66" creationId="{00000000-0000-0000-0000-000000000000}"/>
          </ac:spMkLst>
        </pc:spChg>
        <pc:picChg chg="add mod">
          <ac:chgData name="Martina Marino" userId="5b696a2f-595b-48fd-9307-7b8f50f6727d" providerId="ADAL" clId="{9A0F48F6-1292-4DF7-9F19-5B7D95774F65}" dt="2022-10-18T18:34:54.743" v="2571" actId="1076"/>
          <ac:picMkLst>
            <pc:docMk/>
            <pc:sldMk cId="2850394169" sldId="299"/>
            <ac:picMk id="5" creationId="{3126815D-F130-10C6-9EBD-9D4A1A8861DA}"/>
          </ac:picMkLst>
        </pc:picChg>
      </pc:sldChg>
      <pc:sldChg chg="addSp delSp modSp mod">
        <pc:chgData name="Martina Marino" userId="5b696a2f-595b-48fd-9307-7b8f50f6727d" providerId="ADAL" clId="{9A0F48F6-1292-4DF7-9F19-5B7D95774F65}" dt="2022-10-17T14:17:34.304" v="1047" actId="1076"/>
        <pc:sldMkLst>
          <pc:docMk/>
          <pc:sldMk cId="2319106143" sldId="300"/>
        </pc:sldMkLst>
        <pc:spChg chg="mod">
          <ac:chgData name="Martina Marino" userId="5b696a2f-595b-48fd-9307-7b8f50f6727d" providerId="ADAL" clId="{9A0F48F6-1292-4DF7-9F19-5B7D95774F65}" dt="2022-10-17T14:13:28.969" v="804" actId="1076"/>
          <ac:spMkLst>
            <pc:docMk/>
            <pc:sldMk cId="2319106143" sldId="300"/>
            <ac:spMk id="7" creationId="{B6B7A661-F2F9-CE7E-9310-595D50E4596F}"/>
          </ac:spMkLst>
        </pc:spChg>
        <pc:spChg chg="add mod">
          <ac:chgData name="Martina Marino" userId="5b696a2f-595b-48fd-9307-7b8f50f6727d" providerId="ADAL" clId="{9A0F48F6-1292-4DF7-9F19-5B7D95774F65}" dt="2022-10-17T14:13:17.175" v="802" actId="1076"/>
          <ac:spMkLst>
            <pc:docMk/>
            <pc:sldMk cId="2319106143" sldId="300"/>
            <ac:spMk id="8" creationId="{BF639705-CDBA-E231-F7EB-703230EE0A00}"/>
          </ac:spMkLst>
        </pc:spChg>
        <pc:spChg chg="add mod">
          <ac:chgData name="Martina Marino" userId="5b696a2f-595b-48fd-9307-7b8f50f6727d" providerId="ADAL" clId="{9A0F48F6-1292-4DF7-9F19-5B7D95774F65}" dt="2022-10-17T14:17:34.304" v="1047" actId="1076"/>
          <ac:spMkLst>
            <pc:docMk/>
            <pc:sldMk cId="2319106143" sldId="300"/>
            <ac:spMk id="10" creationId="{9DD3C4A2-3604-CFBF-77AD-E6B5AA11B66A}"/>
          </ac:spMkLst>
        </pc:spChg>
        <pc:spChg chg="add mod">
          <ac:chgData name="Martina Marino" userId="5b696a2f-595b-48fd-9307-7b8f50f6727d" providerId="ADAL" clId="{9A0F48F6-1292-4DF7-9F19-5B7D95774F65}" dt="2022-10-17T14:17:28.620" v="1046" actId="1076"/>
          <ac:spMkLst>
            <pc:docMk/>
            <pc:sldMk cId="2319106143" sldId="300"/>
            <ac:spMk id="14" creationId="{7062475A-6509-4248-B4B2-6774013D4008}"/>
          </ac:spMkLst>
        </pc:spChg>
        <pc:spChg chg="mod">
          <ac:chgData name="Martina Marino" userId="5b696a2f-595b-48fd-9307-7b8f50f6727d" providerId="ADAL" clId="{9A0F48F6-1292-4DF7-9F19-5B7D95774F65}" dt="2022-10-17T13:55:48.301" v="482" actId="20577"/>
          <ac:spMkLst>
            <pc:docMk/>
            <pc:sldMk cId="2319106143" sldId="300"/>
            <ac:spMk id="62" creationId="{00000000-0000-0000-0000-000000000000}"/>
          </ac:spMkLst>
        </pc:spChg>
        <pc:spChg chg="mod">
          <ac:chgData name="Martina Marino" userId="5b696a2f-595b-48fd-9307-7b8f50f6727d" providerId="ADAL" clId="{9A0F48F6-1292-4DF7-9F19-5B7D95774F65}" dt="2022-10-17T14:16:56.323" v="1041" actId="14100"/>
          <ac:spMkLst>
            <pc:docMk/>
            <pc:sldMk cId="2319106143" sldId="300"/>
            <ac:spMk id="64" creationId="{00000000-0000-0000-0000-000000000000}"/>
          </ac:spMkLst>
        </pc:spChg>
        <pc:spChg chg="del mod">
          <ac:chgData name="Martina Marino" userId="5b696a2f-595b-48fd-9307-7b8f50f6727d" providerId="ADAL" clId="{9A0F48F6-1292-4DF7-9F19-5B7D95774F65}" dt="2022-10-17T14:13:33.057" v="806" actId="478"/>
          <ac:spMkLst>
            <pc:docMk/>
            <pc:sldMk cId="2319106143" sldId="300"/>
            <ac:spMk id="66" creationId="{00000000-0000-0000-0000-000000000000}"/>
          </ac:spMkLst>
        </pc:spChg>
        <pc:picChg chg="mod">
          <ac:chgData name="Martina Marino" userId="5b696a2f-595b-48fd-9307-7b8f50f6727d" providerId="ADAL" clId="{9A0F48F6-1292-4DF7-9F19-5B7D95774F65}" dt="2022-10-17T14:17:01.413" v="1042" actId="1076"/>
          <ac:picMkLst>
            <pc:docMk/>
            <pc:sldMk cId="2319106143" sldId="300"/>
            <ac:picMk id="4" creationId="{13301D0F-7952-A382-40D9-85C194105464}"/>
          </ac:picMkLst>
        </pc:picChg>
        <pc:picChg chg="del">
          <ac:chgData name="Martina Marino" userId="5b696a2f-595b-48fd-9307-7b8f50f6727d" providerId="ADAL" clId="{9A0F48F6-1292-4DF7-9F19-5B7D95774F65}" dt="2022-10-17T13:58:38.993" v="673" actId="478"/>
          <ac:picMkLst>
            <pc:docMk/>
            <pc:sldMk cId="2319106143" sldId="300"/>
            <ac:picMk id="18" creationId="{DDB53DD3-D0DA-EAC4-873A-A91CF32CD30D}"/>
          </ac:picMkLst>
        </pc:picChg>
        <pc:picChg chg="del">
          <ac:chgData name="Martina Marino" userId="5b696a2f-595b-48fd-9307-7b8f50f6727d" providerId="ADAL" clId="{9A0F48F6-1292-4DF7-9F19-5B7D95774F65}" dt="2022-10-17T13:58:40.582" v="674" actId="478"/>
          <ac:picMkLst>
            <pc:docMk/>
            <pc:sldMk cId="2319106143" sldId="300"/>
            <ac:picMk id="21" creationId="{699BA972-13E7-7005-6A7D-C3D40AE6C332}"/>
          </ac:picMkLst>
        </pc:picChg>
        <pc:picChg chg="del">
          <ac:chgData name="Martina Marino" userId="5b696a2f-595b-48fd-9307-7b8f50f6727d" providerId="ADAL" clId="{9A0F48F6-1292-4DF7-9F19-5B7D95774F65}" dt="2022-10-17T13:58:37.391" v="672" actId="478"/>
          <ac:picMkLst>
            <pc:docMk/>
            <pc:sldMk cId="2319106143" sldId="300"/>
            <ac:picMk id="27" creationId="{0D38D834-353B-B82B-4411-0ECA307ACFB7}"/>
          </ac:picMkLst>
        </pc:picChg>
        <pc:picChg chg="add mod">
          <ac:chgData name="Martina Marino" userId="5b696a2f-595b-48fd-9307-7b8f50f6727d" providerId="ADAL" clId="{9A0F48F6-1292-4DF7-9F19-5B7D95774F65}" dt="2022-10-17T14:13:01.899" v="798" actId="14100"/>
          <ac:picMkLst>
            <pc:docMk/>
            <pc:sldMk cId="2319106143" sldId="300"/>
            <ac:picMk id="2050" creationId="{A04C6F9B-D71F-8430-3BB2-E8AC37486081}"/>
          </ac:picMkLst>
        </pc:picChg>
      </pc:sldChg>
      <pc:sldChg chg="delSp modSp del mod modShow">
        <pc:chgData name="Martina Marino" userId="5b696a2f-595b-48fd-9307-7b8f50f6727d" providerId="ADAL" clId="{9A0F48F6-1292-4DF7-9F19-5B7D95774F65}" dt="2022-10-18T18:35:48.626" v="2573" actId="2696"/>
        <pc:sldMkLst>
          <pc:docMk/>
          <pc:sldMk cId="1545012597" sldId="301"/>
        </pc:sldMkLst>
        <pc:spChg chg="mod">
          <ac:chgData name="Martina Marino" userId="5b696a2f-595b-48fd-9307-7b8f50f6727d" providerId="ADAL" clId="{9A0F48F6-1292-4DF7-9F19-5B7D95774F65}" dt="2022-10-18T18:30:03.550" v="2499" actId="14100"/>
          <ac:spMkLst>
            <pc:docMk/>
            <pc:sldMk cId="1545012597" sldId="301"/>
            <ac:spMk id="64" creationId="{00000000-0000-0000-0000-000000000000}"/>
          </ac:spMkLst>
        </pc:spChg>
        <pc:spChg chg="del">
          <ac:chgData name="Martina Marino" userId="5b696a2f-595b-48fd-9307-7b8f50f6727d" providerId="ADAL" clId="{9A0F48F6-1292-4DF7-9F19-5B7D95774F65}" dt="2022-10-17T14:13:41.533" v="809" actId="478"/>
          <ac:spMkLst>
            <pc:docMk/>
            <pc:sldMk cId="1545012597" sldId="301"/>
            <ac:spMk id="66" creationId="{00000000-0000-0000-0000-000000000000}"/>
          </ac:spMkLst>
        </pc:spChg>
      </pc:sldChg>
      <pc:sldChg chg="addSp modSp del mod">
        <pc:chgData name="Martina Marino" userId="5b696a2f-595b-48fd-9307-7b8f50f6727d" providerId="ADAL" clId="{9A0F48F6-1292-4DF7-9F19-5B7D95774F65}" dt="2022-10-18T17:07:09.757" v="1325" actId="47"/>
        <pc:sldMkLst>
          <pc:docMk/>
          <pc:sldMk cId="131615202" sldId="302"/>
        </pc:sldMkLst>
        <pc:spChg chg="add mod ord">
          <ac:chgData name="Martina Marino" userId="5b696a2f-595b-48fd-9307-7b8f50f6727d" providerId="ADAL" clId="{9A0F48F6-1292-4DF7-9F19-5B7D95774F65}" dt="2022-10-18T17:04:38.627" v="1219" actId="208"/>
          <ac:spMkLst>
            <pc:docMk/>
            <pc:sldMk cId="131615202" sldId="302"/>
            <ac:spMk id="2" creationId="{E02AD6C6-2DD9-B04A-C29E-4DCA1A80E43A}"/>
          </ac:spMkLst>
        </pc:spChg>
        <pc:spChg chg="mod">
          <ac:chgData name="Martina Marino" userId="5b696a2f-595b-48fd-9307-7b8f50f6727d" providerId="ADAL" clId="{9A0F48F6-1292-4DF7-9F19-5B7D95774F65}" dt="2022-10-18T17:03:50.920" v="1212"/>
          <ac:spMkLst>
            <pc:docMk/>
            <pc:sldMk cId="131615202" sldId="302"/>
            <ac:spMk id="10" creationId="{9DD3C4A2-3604-CFBF-77AD-E6B5AA11B66A}"/>
          </ac:spMkLst>
        </pc:spChg>
      </pc:sldChg>
      <pc:sldChg chg="new del">
        <pc:chgData name="Martina Marino" userId="5b696a2f-595b-48fd-9307-7b8f50f6727d" providerId="ADAL" clId="{9A0F48F6-1292-4DF7-9F19-5B7D95774F65}" dt="2022-10-18T17:01:28.806" v="1144" actId="2696"/>
        <pc:sldMkLst>
          <pc:docMk/>
          <pc:sldMk cId="2059700251" sldId="303"/>
        </pc:sldMkLst>
      </pc:sldChg>
      <pc:sldChg chg="delSp modSp add del mod">
        <pc:chgData name="Martina Marino" userId="5b696a2f-595b-48fd-9307-7b8f50f6727d" providerId="ADAL" clId="{9A0F48F6-1292-4DF7-9F19-5B7D95774F65}" dt="2022-10-18T17:33:52.278" v="1521" actId="2696"/>
        <pc:sldMkLst>
          <pc:docMk/>
          <pc:sldMk cId="2861192722" sldId="304"/>
        </pc:sldMkLst>
        <pc:spChg chg="mod">
          <ac:chgData name="Martina Marino" userId="5b696a2f-595b-48fd-9307-7b8f50f6727d" providerId="ADAL" clId="{9A0F48F6-1292-4DF7-9F19-5B7D95774F65}" dt="2022-10-18T17:01:36.172" v="1145" actId="1076"/>
          <ac:spMkLst>
            <pc:docMk/>
            <pc:sldMk cId="2861192722" sldId="304"/>
            <ac:spMk id="7" creationId="{B6B7A661-F2F9-CE7E-9310-595D50E4596F}"/>
          </ac:spMkLst>
        </pc:spChg>
        <pc:spChg chg="del">
          <ac:chgData name="Martina Marino" userId="5b696a2f-595b-48fd-9307-7b8f50f6727d" providerId="ADAL" clId="{9A0F48F6-1292-4DF7-9F19-5B7D95774F65}" dt="2022-10-18T17:03:03.884" v="1202" actId="478"/>
          <ac:spMkLst>
            <pc:docMk/>
            <pc:sldMk cId="2861192722" sldId="304"/>
            <ac:spMk id="10" creationId="{9DD3C4A2-3604-CFBF-77AD-E6B5AA11B66A}"/>
          </ac:spMkLst>
        </pc:spChg>
        <pc:spChg chg="mod">
          <ac:chgData name="Martina Marino" userId="5b696a2f-595b-48fd-9307-7b8f50f6727d" providerId="ADAL" clId="{9A0F48F6-1292-4DF7-9F19-5B7D95774F65}" dt="2022-10-18T17:01:47.661" v="1147" actId="1076"/>
          <ac:spMkLst>
            <pc:docMk/>
            <pc:sldMk cId="2861192722" sldId="304"/>
            <ac:spMk id="11" creationId="{A54C8CA7-3497-D91D-2B56-4201A30ADFD3}"/>
          </ac:spMkLst>
        </pc:spChg>
        <pc:spChg chg="mod">
          <ac:chgData name="Martina Marino" userId="5b696a2f-595b-48fd-9307-7b8f50f6727d" providerId="ADAL" clId="{9A0F48F6-1292-4DF7-9F19-5B7D95774F65}" dt="2022-10-18T17:01:40.599" v="1146" actId="1076"/>
          <ac:spMkLst>
            <pc:docMk/>
            <pc:sldMk cId="2861192722" sldId="304"/>
            <ac:spMk id="13" creationId="{2868E9BA-B5BC-E70F-27DC-E3EA4B6092E7}"/>
          </ac:spMkLst>
        </pc:spChg>
        <pc:spChg chg="mod">
          <ac:chgData name="Martina Marino" userId="5b696a2f-595b-48fd-9307-7b8f50f6727d" providerId="ADAL" clId="{9A0F48F6-1292-4DF7-9F19-5B7D95774F65}" dt="2022-10-18T17:02:50.749" v="1190" actId="20577"/>
          <ac:spMkLst>
            <pc:docMk/>
            <pc:sldMk cId="2861192722" sldId="304"/>
            <ac:spMk id="62" creationId="{00000000-0000-0000-0000-000000000000}"/>
          </ac:spMkLst>
        </pc:spChg>
        <pc:spChg chg="mod">
          <ac:chgData name="Martina Marino" userId="5b696a2f-595b-48fd-9307-7b8f50f6727d" providerId="ADAL" clId="{9A0F48F6-1292-4DF7-9F19-5B7D95774F65}" dt="2022-10-18T17:03:00.143" v="1201" actId="20577"/>
          <ac:spMkLst>
            <pc:docMk/>
            <pc:sldMk cId="2861192722" sldId="304"/>
            <ac:spMk id="64" creationId="{00000000-0000-0000-0000-000000000000}"/>
          </ac:spMkLst>
        </pc:spChg>
        <pc:picChg chg="del">
          <ac:chgData name="Martina Marino" userId="5b696a2f-595b-48fd-9307-7b8f50f6727d" providerId="ADAL" clId="{9A0F48F6-1292-4DF7-9F19-5B7D95774F65}" dt="2022-10-18T17:03:05.110" v="1204" actId="478"/>
          <ac:picMkLst>
            <pc:docMk/>
            <pc:sldMk cId="2861192722" sldId="304"/>
            <ac:picMk id="4" creationId="{13301D0F-7952-A382-40D9-85C194105464}"/>
          </ac:picMkLst>
        </pc:picChg>
        <pc:picChg chg="del">
          <ac:chgData name="Martina Marino" userId="5b696a2f-595b-48fd-9307-7b8f50f6727d" providerId="ADAL" clId="{9A0F48F6-1292-4DF7-9F19-5B7D95774F65}" dt="2022-10-18T17:03:04.483" v="1203" actId="478"/>
          <ac:picMkLst>
            <pc:docMk/>
            <pc:sldMk cId="2861192722" sldId="304"/>
            <ac:picMk id="2050" creationId="{A04C6F9B-D71F-8430-3BB2-E8AC37486081}"/>
          </ac:picMkLst>
        </pc:picChg>
      </pc:sldChg>
      <pc:sldChg chg="modSp add del mod ord">
        <pc:chgData name="Martina Marino" userId="5b696a2f-595b-48fd-9307-7b8f50f6727d" providerId="ADAL" clId="{9A0F48F6-1292-4DF7-9F19-5B7D95774F65}" dt="2022-10-18T18:19:02.351" v="2309" actId="2696"/>
        <pc:sldMkLst>
          <pc:docMk/>
          <pc:sldMk cId="3144884881" sldId="305"/>
        </pc:sldMkLst>
        <pc:spChg chg="mod">
          <ac:chgData name="Martina Marino" userId="5b696a2f-595b-48fd-9307-7b8f50f6727d" providerId="ADAL" clId="{9A0F48F6-1292-4DF7-9F19-5B7D95774F65}" dt="2022-10-18T18:09:47.625" v="2079" actId="20577"/>
          <ac:spMkLst>
            <pc:docMk/>
            <pc:sldMk cId="3144884881" sldId="305"/>
            <ac:spMk id="64" creationId="{00000000-0000-0000-0000-000000000000}"/>
          </ac:spMkLst>
        </pc:spChg>
      </pc:sldChg>
      <pc:sldChg chg="addSp delSp modSp add del mod">
        <pc:chgData name="Martina Marino" userId="5b696a2f-595b-48fd-9307-7b8f50f6727d" providerId="ADAL" clId="{9A0F48F6-1292-4DF7-9F19-5B7D95774F65}" dt="2022-10-18T18:20:35.974" v="2319" actId="2696"/>
        <pc:sldMkLst>
          <pc:docMk/>
          <pc:sldMk cId="1503602841" sldId="306"/>
        </pc:sldMkLst>
        <pc:spChg chg="del">
          <ac:chgData name="Martina Marino" userId="5b696a2f-595b-48fd-9307-7b8f50f6727d" providerId="ADAL" clId="{9A0F48F6-1292-4DF7-9F19-5B7D95774F65}" dt="2022-10-18T18:17:45.376" v="2292" actId="478"/>
          <ac:spMkLst>
            <pc:docMk/>
            <pc:sldMk cId="1503602841" sldId="306"/>
            <ac:spMk id="2" creationId="{E02AD6C6-2DD9-B04A-C29E-4DCA1A80E43A}"/>
          </ac:spMkLst>
        </pc:spChg>
        <pc:spChg chg="add mod ord">
          <ac:chgData name="Martina Marino" userId="5b696a2f-595b-48fd-9307-7b8f50f6727d" providerId="ADAL" clId="{9A0F48F6-1292-4DF7-9F19-5B7D95774F65}" dt="2022-10-18T18:17:56.487" v="2296" actId="167"/>
          <ac:spMkLst>
            <pc:docMk/>
            <pc:sldMk cId="1503602841" sldId="306"/>
            <ac:spMk id="5" creationId="{D35D84AB-AC22-D7E4-D4C8-12F2A7A2568D}"/>
          </ac:spMkLst>
        </pc:spChg>
        <pc:spChg chg="mod ord">
          <ac:chgData name="Martina Marino" userId="5b696a2f-595b-48fd-9307-7b8f50f6727d" providerId="ADAL" clId="{9A0F48F6-1292-4DF7-9F19-5B7D95774F65}" dt="2022-10-18T18:17:41.022" v="2291" actId="167"/>
          <ac:spMkLst>
            <pc:docMk/>
            <pc:sldMk cId="1503602841" sldId="306"/>
            <ac:spMk id="10" creationId="{9DD3C4A2-3604-CFBF-77AD-E6B5AA11B66A}"/>
          </ac:spMkLst>
        </pc:spChg>
        <pc:spChg chg="del mod">
          <ac:chgData name="Martina Marino" userId="5b696a2f-595b-48fd-9307-7b8f50f6727d" providerId="ADAL" clId="{9A0F48F6-1292-4DF7-9F19-5B7D95774F65}" dt="2022-10-18T18:19:52.060" v="2311" actId="478"/>
          <ac:spMkLst>
            <pc:docMk/>
            <pc:sldMk cId="1503602841" sldId="306"/>
            <ac:spMk id="64" creationId="{00000000-0000-0000-0000-000000000000}"/>
          </ac:spMkLst>
        </pc:spChg>
        <pc:picChg chg="del">
          <ac:chgData name="Martina Marino" userId="5b696a2f-595b-48fd-9307-7b8f50f6727d" providerId="ADAL" clId="{9A0F48F6-1292-4DF7-9F19-5B7D95774F65}" dt="2022-10-18T18:19:56.460" v="2312" actId="21"/>
          <ac:picMkLst>
            <pc:docMk/>
            <pc:sldMk cId="1503602841" sldId="306"/>
            <ac:picMk id="4" creationId="{13301D0F-7952-A382-40D9-85C194105464}"/>
          </ac:picMkLst>
        </pc:picChg>
      </pc:sldChg>
      <pc:sldChg chg="add del">
        <pc:chgData name="Martina Marino" userId="5b696a2f-595b-48fd-9307-7b8f50f6727d" providerId="ADAL" clId="{9A0F48F6-1292-4DF7-9F19-5B7D95774F65}" dt="2022-10-18T17:04:44.769" v="1220" actId="47"/>
        <pc:sldMkLst>
          <pc:docMk/>
          <pc:sldMk cId="3579658319" sldId="306"/>
        </pc:sldMkLst>
      </pc:sldChg>
      <pc:sldChg chg="modSp add del mod">
        <pc:chgData name="Martina Marino" userId="5b696a2f-595b-48fd-9307-7b8f50f6727d" providerId="ADAL" clId="{9A0F48F6-1292-4DF7-9F19-5B7D95774F65}" dt="2022-10-18T18:24:31.403" v="2403" actId="47"/>
        <pc:sldMkLst>
          <pc:docMk/>
          <pc:sldMk cId="290499118" sldId="307"/>
        </pc:sldMkLst>
        <pc:spChg chg="mod ord">
          <ac:chgData name="Martina Marino" userId="5b696a2f-595b-48fd-9307-7b8f50f6727d" providerId="ADAL" clId="{9A0F48F6-1292-4DF7-9F19-5B7D95774F65}" dt="2022-10-18T17:05:30.529" v="1267" actId="1035"/>
          <ac:spMkLst>
            <pc:docMk/>
            <pc:sldMk cId="290499118" sldId="307"/>
            <ac:spMk id="2" creationId="{E02AD6C6-2DD9-B04A-C29E-4DCA1A80E43A}"/>
          </ac:spMkLst>
        </pc:spChg>
        <pc:spChg chg="mod ord">
          <ac:chgData name="Martina Marino" userId="5b696a2f-595b-48fd-9307-7b8f50f6727d" providerId="ADAL" clId="{9A0F48F6-1292-4DF7-9F19-5B7D95774F65}" dt="2022-10-18T17:06:35.606" v="1323" actId="14100"/>
          <ac:spMkLst>
            <pc:docMk/>
            <pc:sldMk cId="290499118" sldId="307"/>
            <ac:spMk id="10" creationId="{9DD3C4A2-3604-CFBF-77AD-E6B5AA11B66A}"/>
          </ac:spMkLst>
        </pc:spChg>
      </pc:sldChg>
      <pc:sldChg chg="add del">
        <pc:chgData name="Martina Marino" userId="5b696a2f-595b-48fd-9307-7b8f50f6727d" providerId="ADAL" clId="{9A0F48F6-1292-4DF7-9F19-5B7D95774F65}" dt="2022-10-18T17:04:46.041" v="1221" actId="47"/>
        <pc:sldMkLst>
          <pc:docMk/>
          <pc:sldMk cId="2941552740" sldId="307"/>
        </pc:sldMkLst>
      </pc:sldChg>
      <pc:sldChg chg="add del">
        <pc:chgData name="Martina Marino" userId="5b696a2f-595b-48fd-9307-7b8f50f6727d" providerId="ADAL" clId="{9A0F48F6-1292-4DF7-9F19-5B7D95774F65}" dt="2022-10-18T17:04:46.838" v="1222" actId="47"/>
        <pc:sldMkLst>
          <pc:docMk/>
          <pc:sldMk cId="593463158" sldId="308"/>
        </pc:sldMkLst>
      </pc:sldChg>
      <pc:sldChg chg="modSp add del mod">
        <pc:chgData name="Martina Marino" userId="5b696a2f-595b-48fd-9307-7b8f50f6727d" providerId="ADAL" clId="{9A0F48F6-1292-4DF7-9F19-5B7D95774F65}" dt="2022-10-18T18:24:31.403" v="2403" actId="47"/>
        <pc:sldMkLst>
          <pc:docMk/>
          <pc:sldMk cId="699752582" sldId="308"/>
        </pc:sldMkLst>
        <pc:spChg chg="mod ord">
          <ac:chgData name="Martina Marino" userId="5b696a2f-595b-48fd-9307-7b8f50f6727d" providerId="ADAL" clId="{9A0F48F6-1292-4DF7-9F19-5B7D95774F65}" dt="2022-10-18T17:05:54.379" v="1297" actId="14100"/>
          <ac:spMkLst>
            <pc:docMk/>
            <pc:sldMk cId="699752582" sldId="308"/>
            <ac:spMk id="2" creationId="{E02AD6C6-2DD9-B04A-C29E-4DCA1A80E43A}"/>
          </ac:spMkLst>
        </pc:spChg>
        <pc:spChg chg="mod ord">
          <ac:chgData name="Martina Marino" userId="5b696a2f-595b-48fd-9307-7b8f50f6727d" providerId="ADAL" clId="{9A0F48F6-1292-4DF7-9F19-5B7D95774F65}" dt="2022-10-18T17:06:31.831" v="1322" actId="14100"/>
          <ac:spMkLst>
            <pc:docMk/>
            <pc:sldMk cId="699752582" sldId="308"/>
            <ac:spMk id="10" creationId="{9DD3C4A2-3604-CFBF-77AD-E6B5AA11B66A}"/>
          </ac:spMkLst>
        </pc:spChg>
      </pc:sldChg>
      <pc:sldChg chg="add del">
        <pc:chgData name="Martina Marino" userId="5b696a2f-595b-48fd-9307-7b8f50f6727d" providerId="ADAL" clId="{9A0F48F6-1292-4DF7-9F19-5B7D95774F65}" dt="2022-10-18T17:05:34.031" v="1268" actId="2696"/>
        <pc:sldMkLst>
          <pc:docMk/>
          <pc:sldMk cId="4014863631" sldId="308"/>
        </pc:sldMkLst>
      </pc:sldChg>
      <pc:sldChg chg="delSp modSp add del mod">
        <pc:chgData name="Martina Marino" userId="5b696a2f-595b-48fd-9307-7b8f50f6727d" providerId="ADAL" clId="{9A0F48F6-1292-4DF7-9F19-5B7D95774F65}" dt="2022-10-18T18:24:31.403" v="2403" actId="47"/>
        <pc:sldMkLst>
          <pc:docMk/>
          <pc:sldMk cId="536628574" sldId="309"/>
        </pc:sldMkLst>
        <pc:spChg chg="mod ord">
          <ac:chgData name="Martina Marino" userId="5b696a2f-595b-48fd-9307-7b8f50f6727d" providerId="ADAL" clId="{9A0F48F6-1292-4DF7-9F19-5B7D95774F65}" dt="2022-10-18T17:06:27.815" v="1321" actId="167"/>
          <ac:spMkLst>
            <pc:docMk/>
            <pc:sldMk cId="536628574" sldId="309"/>
            <ac:spMk id="2" creationId="{E02AD6C6-2DD9-B04A-C29E-4DCA1A80E43A}"/>
          </ac:spMkLst>
        </pc:spChg>
        <pc:spChg chg="mod ord">
          <ac:chgData name="Martina Marino" userId="5b696a2f-595b-48fd-9307-7b8f50f6727d" providerId="ADAL" clId="{9A0F48F6-1292-4DF7-9F19-5B7D95774F65}" dt="2022-10-18T18:11:09.197" v="2084" actId="1076"/>
          <ac:spMkLst>
            <pc:docMk/>
            <pc:sldMk cId="536628574" sldId="309"/>
            <ac:spMk id="10" creationId="{9DD3C4A2-3604-CFBF-77AD-E6B5AA11B66A}"/>
          </ac:spMkLst>
        </pc:spChg>
        <pc:picChg chg="mod">
          <ac:chgData name="Martina Marino" userId="5b696a2f-595b-48fd-9307-7b8f50f6727d" providerId="ADAL" clId="{9A0F48F6-1292-4DF7-9F19-5B7D95774F65}" dt="2022-10-18T18:11:15.506" v="2086" actId="14100"/>
          <ac:picMkLst>
            <pc:docMk/>
            <pc:sldMk cId="536628574" sldId="309"/>
            <ac:picMk id="4" creationId="{13301D0F-7952-A382-40D9-85C194105464}"/>
          </ac:picMkLst>
        </pc:picChg>
        <pc:picChg chg="del">
          <ac:chgData name="Martina Marino" userId="5b696a2f-595b-48fd-9307-7b8f50f6727d" providerId="ADAL" clId="{9A0F48F6-1292-4DF7-9F19-5B7D95774F65}" dt="2022-10-18T18:10:57.541" v="2081" actId="478"/>
          <ac:picMkLst>
            <pc:docMk/>
            <pc:sldMk cId="536628574" sldId="309"/>
            <ac:picMk id="2050" creationId="{A04C6F9B-D71F-8430-3BB2-E8AC37486081}"/>
          </ac:picMkLst>
        </pc:picChg>
      </pc:sldChg>
      <pc:sldChg chg="addSp delSp modSp add mod modNotesTx">
        <pc:chgData name="Martina Marino" userId="5b696a2f-595b-48fd-9307-7b8f50f6727d" providerId="ADAL" clId="{9A0F48F6-1292-4DF7-9F19-5B7D95774F65}" dt="2022-10-18T18:38:02.918" v="2575" actId="1076"/>
        <pc:sldMkLst>
          <pc:docMk/>
          <pc:sldMk cId="4039965436" sldId="310"/>
        </pc:sldMkLst>
        <pc:spChg chg="del">
          <ac:chgData name="Martina Marino" userId="5b696a2f-595b-48fd-9307-7b8f50f6727d" providerId="ADAL" clId="{9A0F48F6-1292-4DF7-9F19-5B7D95774F65}" dt="2022-10-18T17:47:39.860" v="1630" actId="478"/>
          <ac:spMkLst>
            <pc:docMk/>
            <pc:sldMk cId="4039965436" sldId="310"/>
            <ac:spMk id="3" creationId="{5E356DEB-514C-034F-8285-84421CCB544C}"/>
          </ac:spMkLst>
        </pc:spChg>
        <pc:spChg chg="add del mod">
          <ac:chgData name="Martina Marino" userId="5b696a2f-595b-48fd-9307-7b8f50f6727d" providerId="ADAL" clId="{9A0F48F6-1292-4DF7-9F19-5B7D95774F65}" dt="2022-10-18T17:23:28.737" v="1494" actId="478"/>
          <ac:spMkLst>
            <pc:docMk/>
            <pc:sldMk cId="4039965436" sldId="310"/>
            <ac:spMk id="4" creationId="{CD4AE938-E73B-F992-A092-149347B6F836}"/>
          </ac:spMkLst>
        </pc:spChg>
        <pc:spChg chg="del mod">
          <ac:chgData name="Martina Marino" userId="5b696a2f-595b-48fd-9307-7b8f50f6727d" providerId="ADAL" clId="{9A0F48F6-1292-4DF7-9F19-5B7D95774F65}" dt="2022-10-18T17:41:20.986" v="1558" actId="478"/>
          <ac:spMkLst>
            <pc:docMk/>
            <pc:sldMk cId="4039965436" sldId="310"/>
            <ac:spMk id="5" creationId="{EC29D528-D2AE-7364-F009-31BAAAA9C28B}"/>
          </ac:spMkLst>
        </pc:spChg>
        <pc:spChg chg="mod">
          <ac:chgData name="Martina Marino" userId="5b696a2f-595b-48fd-9307-7b8f50f6727d" providerId="ADAL" clId="{9A0F48F6-1292-4DF7-9F19-5B7D95774F65}" dt="2022-10-18T18:38:02.918" v="2575" actId="1076"/>
          <ac:spMkLst>
            <pc:docMk/>
            <pc:sldMk cId="4039965436" sldId="310"/>
            <ac:spMk id="6" creationId="{DF0A2574-F0A5-68A4-5F47-F4EFC199D154}"/>
          </ac:spMkLst>
        </pc:spChg>
        <pc:spChg chg="add del mod">
          <ac:chgData name="Martina Marino" userId="5b696a2f-595b-48fd-9307-7b8f50f6727d" providerId="ADAL" clId="{9A0F48F6-1292-4DF7-9F19-5B7D95774F65}" dt="2022-10-18T17:23:28.737" v="1494" actId="478"/>
          <ac:spMkLst>
            <pc:docMk/>
            <pc:sldMk cId="4039965436" sldId="310"/>
            <ac:spMk id="8" creationId="{6396A0A4-E9FF-6FAC-691C-63FE0C1524F1}"/>
          </ac:spMkLst>
        </pc:spChg>
        <pc:spChg chg="add del mod">
          <ac:chgData name="Martina Marino" userId="5b696a2f-595b-48fd-9307-7b8f50f6727d" providerId="ADAL" clId="{9A0F48F6-1292-4DF7-9F19-5B7D95774F65}" dt="2022-10-18T17:23:28.737" v="1494" actId="478"/>
          <ac:spMkLst>
            <pc:docMk/>
            <pc:sldMk cId="4039965436" sldId="310"/>
            <ac:spMk id="10" creationId="{AED28998-E146-0125-D151-6A453212DA94}"/>
          </ac:spMkLst>
        </pc:spChg>
        <pc:spChg chg="add del mod">
          <ac:chgData name="Martina Marino" userId="5b696a2f-595b-48fd-9307-7b8f50f6727d" providerId="ADAL" clId="{9A0F48F6-1292-4DF7-9F19-5B7D95774F65}" dt="2022-10-18T17:23:28.737" v="1494" actId="478"/>
          <ac:spMkLst>
            <pc:docMk/>
            <pc:sldMk cId="4039965436" sldId="310"/>
            <ac:spMk id="12" creationId="{25D682A3-40C9-2D4F-97B0-A44D6D68D749}"/>
          </ac:spMkLst>
        </pc:spChg>
        <pc:spChg chg="mod">
          <ac:chgData name="Martina Marino" userId="5b696a2f-595b-48fd-9307-7b8f50f6727d" providerId="ADAL" clId="{9A0F48F6-1292-4DF7-9F19-5B7D95774F65}" dt="2022-10-18T18:38:00.309" v="2574" actId="1076"/>
          <ac:spMkLst>
            <pc:docMk/>
            <pc:sldMk cId="4039965436" sldId="310"/>
            <ac:spMk id="14" creationId="{6F341FDD-BB29-9E7C-4E2D-B30F7B21771E}"/>
          </ac:spMkLst>
        </pc:spChg>
        <pc:spChg chg="add del mod">
          <ac:chgData name="Martina Marino" userId="5b696a2f-595b-48fd-9307-7b8f50f6727d" providerId="ADAL" clId="{9A0F48F6-1292-4DF7-9F19-5B7D95774F65}" dt="2022-10-18T17:23:28.737" v="1494" actId="478"/>
          <ac:spMkLst>
            <pc:docMk/>
            <pc:sldMk cId="4039965436" sldId="310"/>
            <ac:spMk id="15" creationId="{6DDF82B5-406A-9166-11AA-1B097D251160}"/>
          </ac:spMkLst>
        </pc:spChg>
        <pc:spChg chg="add del mod">
          <ac:chgData name="Martina Marino" userId="5b696a2f-595b-48fd-9307-7b8f50f6727d" providerId="ADAL" clId="{9A0F48F6-1292-4DF7-9F19-5B7D95774F65}" dt="2022-10-18T17:23:28.737" v="1494" actId="478"/>
          <ac:spMkLst>
            <pc:docMk/>
            <pc:sldMk cId="4039965436" sldId="310"/>
            <ac:spMk id="17" creationId="{C8021307-9C01-87A1-6F8F-FCBEF57AEAD6}"/>
          </ac:spMkLst>
        </pc:spChg>
        <pc:spChg chg="add del mod">
          <ac:chgData name="Martina Marino" userId="5b696a2f-595b-48fd-9307-7b8f50f6727d" providerId="ADAL" clId="{9A0F48F6-1292-4DF7-9F19-5B7D95774F65}" dt="2022-10-18T17:22:15.018" v="1484" actId="478"/>
          <ac:spMkLst>
            <pc:docMk/>
            <pc:sldMk cId="4039965436" sldId="310"/>
            <ac:spMk id="18" creationId="{62C9F015-79C3-E4B2-DACD-083BA66DD839}"/>
          </ac:spMkLst>
        </pc:spChg>
        <pc:spChg chg="add del mod ord">
          <ac:chgData name="Martina Marino" userId="5b696a2f-595b-48fd-9307-7b8f50f6727d" providerId="ADAL" clId="{9A0F48F6-1292-4DF7-9F19-5B7D95774F65}" dt="2022-10-18T17:23:28.737" v="1494" actId="478"/>
          <ac:spMkLst>
            <pc:docMk/>
            <pc:sldMk cId="4039965436" sldId="310"/>
            <ac:spMk id="19" creationId="{FF8DFE0C-7D07-7484-5C64-9A1E8F88E3D8}"/>
          </ac:spMkLst>
        </pc:spChg>
        <pc:spChg chg="add del mod ord">
          <ac:chgData name="Martina Marino" userId="5b696a2f-595b-48fd-9307-7b8f50f6727d" providerId="ADAL" clId="{9A0F48F6-1292-4DF7-9F19-5B7D95774F65}" dt="2022-10-18T17:23:28.737" v="1494" actId="478"/>
          <ac:spMkLst>
            <pc:docMk/>
            <pc:sldMk cId="4039965436" sldId="310"/>
            <ac:spMk id="20" creationId="{DCABD044-3549-EB31-BC93-15351BC06050}"/>
          </ac:spMkLst>
        </pc:spChg>
        <pc:spChg chg="add del mod ord">
          <ac:chgData name="Martina Marino" userId="5b696a2f-595b-48fd-9307-7b8f50f6727d" providerId="ADAL" clId="{9A0F48F6-1292-4DF7-9F19-5B7D95774F65}" dt="2022-10-18T17:23:28.737" v="1494" actId="478"/>
          <ac:spMkLst>
            <pc:docMk/>
            <pc:sldMk cId="4039965436" sldId="310"/>
            <ac:spMk id="21" creationId="{61F2C7C4-C2C0-A3B8-D891-7D7A7EBAC62D}"/>
          </ac:spMkLst>
        </pc:spChg>
        <pc:spChg chg="add del mod ord">
          <ac:chgData name="Martina Marino" userId="5b696a2f-595b-48fd-9307-7b8f50f6727d" providerId="ADAL" clId="{9A0F48F6-1292-4DF7-9F19-5B7D95774F65}" dt="2022-10-18T17:23:28.737" v="1494" actId="478"/>
          <ac:spMkLst>
            <pc:docMk/>
            <pc:sldMk cId="4039965436" sldId="310"/>
            <ac:spMk id="22" creationId="{CA76DC9F-F31C-E459-E0CC-AB1D63B9510C}"/>
          </ac:spMkLst>
        </pc:spChg>
        <pc:spChg chg="add del mod">
          <ac:chgData name="Martina Marino" userId="5b696a2f-595b-48fd-9307-7b8f50f6727d" providerId="ADAL" clId="{9A0F48F6-1292-4DF7-9F19-5B7D95774F65}" dt="2022-10-18T17:22:30.832" v="1490" actId="478"/>
          <ac:spMkLst>
            <pc:docMk/>
            <pc:sldMk cId="4039965436" sldId="310"/>
            <ac:spMk id="24" creationId="{59CBF56F-26DE-45E1-74C2-6DAC003D313C}"/>
          </ac:spMkLst>
        </pc:spChg>
        <pc:spChg chg="add mod">
          <ac:chgData name="Martina Marino" userId="5b696a2f-595b-48fd-9307-7b8f50f6727d" providerId="ADAL" clId="{9A0F48F6-1292-4DF7-9F19-5B7D95774F65}" dt="2022-10-18T17:48:00.431" v="1634" actId="1076"/>
          <ac:spMkLst>
            <pc:docMk/>
            <pc:sldMk cId="4039965436" sldId="310"/>
            <ac:spMk id="25" creationId="{A7576E67-E5B0-D643-F681-A6DA29E4ACAF}"/>
          </ac:spMkLst>
        </pc:spChg>
        <pc:spChg chg="add del mod">
          <ac:chgData name="Martina Marino" userId="5b696a2f-595b-48fd-9307-7b8f50f6727d" providerId="ADAL" clId="{9A0F48F6-1292-4DF7-9F19-5B7D95774F65}" dt="2022-10-18T17:54:11.520" v="1672" actId="478"/>
          <ac:spMkLst>
            <pc:docMk/>
            <pc:sldMk cId="4039965436" sldId="310"/>
            <ac:spMk id="28" creationId="{ED6AC932-B35D-02C5-E15C-93CE813D4429}"/>
          </ac:spMkLst>
        </pc:spChg>
        <pc:spChg chg="add del mod">
          <ac:chgData name="Martina Marino" userId="5b696a2f-595b-48fd-9307-7b8f50f6727d" providerId="ADAL" clId="{9A0F48F6-1292-4DF7-9F19-5B7D95774F65}" dt="2022-10-18T17:56:12.627" v="1706" actId="478"/>
          <ac:spMkLst>
            <pc:docMk/>
            <pc:sldMk cId="4039965436" sldId="310"/>
            <ac:spMk id="30" creationId="{929B33D9-657D-43BD-368E-7004813C1CCC}"/>
          </ac:spMkLst>
        </pc:spChg>
        <pc:spChg chg="add mod">
          <ac:chgData name="Martina Marino" userId="5b696a2f-595b-48fd-9307-7b8f50f6727d" providerId="ADAL" clId="{9A0F48F6-1292-4DF7-9F19-5B7D95774F65}" dt="2022-10-18T17:57:01.298" v="1718" actId="1076"/>
          <ac:spMkLst>
            <pc:docMk/>
            <pc:sldMk cId="4039965436" sldId="310"/>
            <ac:spMk id="32" creationId="{332A6ABC-E68A-01A7-4242-9208DE84E1AC}"/>
          </ac:spMkLst>
        </pc:spChg>
        <pc:spChg chg="del mod">
          <ac:chgData name="Martina Marino" userId="5b696a2f-595b-48fd-9307-7b8f50f6727d" providerId="ADAL" clId="{9A0F48F6-1292-4DF7-9F19-5B7D95774F65}" dt="2022-10-18T17:17:01.724" v="1403" actId="478"/>
          <ac:spMkLst>
            <pc:docMk/>
            <pc:sldMk cId="4039965436" sldId="310"/>
            <ac:spMk id="64" creationId="{00000000-0000-0000-0000-000000000000}"/>
          </ac:spMkLst>
        </pc:spChg>
        <pc:picChg chg="add del mod">
          <ac:chgData name="Martina Marino" userId="5b696a2f-595b-48fd-9307-7b8f50f6727d" providerId="ADAL" clId="{9A0F48F6-1292-4DF7-9F19-5B7D95774F65}" dt="2022-10-18T17:23:28.737" v="1494" actId="478"/>
          <ac:picMkLst>
            <pc:docMk/>
            <pc:sldMk cId="4039965436" sldId="310"/>
            <ac:picMk id="23" creationId="{100D5FF4-BFC5-409E-75EC-CB1ADD1C48C5}"/>
          </ac:picMkLst>
        </pc:picChg>
        <pc:picChg chg="add del mod">
          <ac:chgData name="Martina Marino" userId="5b696a2f-595b-48fd-9307-7b8f50f6727d" providerId="ADAL" clId="{9A0F48F6-1292-4DF7-9F19-5B7D95774F65}" dt="2022-10-18T17:51:40.617" v="1667"/>
          <ac:picMkLst>
            <pc:docMk/>
            <pc:sldMk cId="4039965436" sldId="310"/>
            <ac:picMk id="26" creationId="{B7973F30-BCEC-6F36-01BC-23EAE3169D70}"/>
          </ac:picMkLst>
        </pc:picChg>
        <pc:picChg chg="add del mod">
          <ac:chgData name="Martina Marino" userId="5b696a2f-595b-48fd-9307-7b8f50f6727d" providerId="ADAL" clId="{9A0F48F6-1292-4DF7-9F19-5B7D95774F65}" dt="2022-10-18T17:54:11.520" v="1672" actId="478"/>
          <ac:picMkLst>
            <pc:docMk/>
            <pc:sldMk cId="4039965436" sldId="310"/>
            <ac:picMk id="27" creationId="{21BBFD60-552C-A8A3-49C8-80564DE1437C}"/>
          </ac:picMkLst>
        </pc:picChg>
        <pc:picChg chg="add del mod">
          <ac:chgData name="Martina Marino" userId="5b696a2f-595b-48fd-9307-7b8f50f6727d" providerId="ADAL" clId="{9A0F48F6-1292-4DF7-9F19-5B7D95774F65}" dt="2022-10-18T17:56:10.758" v="1705" actId="478"/>
          <ac:picMkLst>
            <pc:docMk/>
            <pc:sldMk cId="4039965436" sldId="310"/>
            <ac:picMk id="29" creationId="{5E9CBC01-0AF3-DFF3-1ED8-A35ACA3B26DC}"/>
          </ac:picMkLst>
        </pc:picChg>
        <pc:picChg chg="add mod">
          <ac:chgData name="Martina Marino" userId="5b696a2f-595b-48fd-9307-7b8f50f6727d" providerId="ADAL" clId="{9A0F48F6-1292-4DF7-9F19-5B7D95774F65}" dt="2022-10-18T17:57:01.298" v="1718" actId="1076"/>
          <ac:picMkLst>
            <pc:docMk/>
            <pc:sldMk cId="4039965436" sldId="310"/>
            <ac:picMk id="31" creationId="{0465AD4C-9CBA-6199-EBA0-752B94CA13DB}"/>
          </ac:picMkLst>
        </pc:picChg>
        <pc:picChg chg="mod">
          <ac:chgData name="Martina Marino" userId="5b696a2f-595b-48fd-9307-7b8f50f6727d" providerId="ADAL" clId="{9A0F48F6-1292-4DF7-9F19-5B7D95774F65}" dt="2022-10-18T17:47:46.346" v="1633" actId="1076"/>
          <ac:picMkLst>
            <pc:docMk/>
            <pc:sldMk cId="4039965436" sldId="310"/>
            <ac:picMk id="1030" creationId="{CA0421E9-170D-F620-5C78-3AFD7FA76241}"/>
          </ac:picMkLst>
        </pc:picChg>
      </pc:sldChg>
      <pc:sldChg chg="addSp delSp modSp add del mod">
        <pc:chgData name="Martina Marino" userId="5b696a2f-595b-48fd-9307-7b8f50f6727d" providerId="ADAL" clId="{9A0F48F6-1292-4DF7-9F19-5B7D95774F65}" dt="2022-10-18T17:31:43.927" v="1516" actId="2696"/>
        <pc:sldMkLst>
          <pc:docMk/>
          <pc:sldMk cId="1427306014" sldId="311"/>
        </pc:sldMkLst>
        <pc:spChg chg="add mod">
          <ac:chgData name="Martina Marino" userId="5b696a2f-595b-48fd-9307-7b8f50f6727d" providerId="ADAL" clId="{9A0F48F6-1292-4DF7-9F19-5B7D95774F65}" dt="2022-10-18T17:30:05.850" v="1504" actId="1076"/>
          <ac:spMkLst>
            <pc:docMk/>
            <pc:sldMk cId="1427306014" sldId="311"/>
            <ac:spMk id="7" creationId="{80B3CE3D-D7E6-237B-A1F8-74F327A6788E}"/>
          </ac:spMkLst>
        </pc:spChg>
        <pc:spChg chg="del">
          <ac:chgData name="Martina Marino" userId="5b696a2f-595b-48fd-9307-7b8f50f6727d" providerId="ADAL" clId="{9A0F48F6-1292-4DF7-9F19-5B7D95774F65}" dt="2022-10-18T17:23:35.460" v="1495" actId="478"/>
          <ac:spMkLst>
            <pc:docMk/>
            <pc:sldMk cId="1427306014" sldId="311"/>
            <ac:spMk id="17" creationId="{C8021307-9C01-87A1-6F8F-FCBEF57AEAD6}"/>
          </ac:spMkLst>
        </pc:spChg>
        <pc:picChg chg="del">
          <ac:chgData name="Martina Marino" userId="5b696a2f-595b-48fd-9307-7b8f50f6727d" providerId="ADAL" clId="{9A0F48F6-1292-4DF7-9F19-5B7D95774F65}" dt="2022-10-18T17:23:35.460" v="1495" actId="478"/>
          <ac:picMkLst>
            <pc:docMk/>
            <pc:sldMk cId="1427306014" sldId="311"/>
            <ac:picMk id="23" creationId="{100D5FF4-BFC5-409E-75EC-CB1ADD1C48C5}"/>
          </ac:picMkLst>
        </pc:picChg>
      </pc:sldChg>
      <pc:sldChg chg="addSp delSp modSp add mod">
        <pc:chgData name="Martina Marino" userId="5b696a2f-595b-48fd-9307-7b8f50f6727d" providerId="ADAL" clId="{9A0F48F6-1292-4DF7-9F19-5B7D95774F65}" dt="2022-10-18T18:38:25.321" v="2579" actId="1076"/>
        <pc:sldMkLst>
          <pc:docMk/>
          <pc:sldMk cId="2774281683" sldId="312"/>
        </pc:sldMkLst>
        <pc:spChg chg="add del">
          <ac:chgData name="Martina Marino" userId="5b696a2f-595b-48fd-9307-7b8f50f6727d" providerId="ADAL" clId="{9A0F48F6-1292-4DF7-9F19-5B7D95774F65}" dt="2022-10-18T17:48:58.766" v="1652" actId="478"/>
          <ac:spMkLst>
            <pc:docMk/>
            <pc:sldMk cId="2774281683" sldId="312"/>
            <ac:spMk id="3" creationId="{5E356DEB-514C-034F-8285-84421CCB544C}"/>
          </ac:spMkLst>
        </pc:spChg>
        <pc:spChg chg="del">
          <ac:chgData name="Martina Marino" userId="5b696a2f-595b-48fd-9307-7b8f50f6727d" providerId="ADAL" clId="{9A0F48F6-1292-4DF7-9F19-5B7D95774F65}" dt="2022-10-18T17:40:50.540" v="1552" actId="478"/>
          <ac:spMkLst>
            <pc:docMk/>
            <pc:sldMk cId="2774281683" sldId="312"/>
            <ac:spMk id="4" creationId="{CD4AE938-E73B-F992-A092-149347B6F836}"/>
          </ac:spMkLst>
        </pc:spChg>
        <pc:spChg chg="del">
          <ac:chgData name="Martina Marino" userId="5b696a2f-595b-48fd-9307-7b8f50f6727d" providerId="ADAL" clId="{9A0F48F6-1292-4DF7-9F19-5B7D95774F65}" dt="2022-10-18T17:57:25.080" v="1721" actId="478"/>
          <ac:spMkLst>
            <pc:docMk/>
            <pc:sldMk cId="2774281683" sldId="312"/>
            <ac:spMk id="5" creationId="{EC29D528-D2AE-7364-F009-31BAAAA9C28B}"/>
          </ac:spMkLst>
        </pc:spChg>
        <pc:spChg chg="mod">
          <ac:chgData name="Martina Marino" userId="5b696a2f-595b-48fd-9307-7b8f50f6727d" providerId="ADAL" clId="{9A0F48F6-1292-4DF7-9F19-5B7D95774F65}" dt="2022-10-18T18:38:25.321" v="2579" actId="1076"/>
          <ac:spMkLst>
            <pc:docMk/>
            <pc:sldMk cId="2774281683" sldId="312"/>
            <ac:spMk id="6" creationId="{DF0A2574-F0A5-68A4-5F47-F4EFC199D154}"/>
          </ac:spMkLst>
        </pc:spChg>
        <pc:spChg chg="add del mod">
          <ac:chgData name="Martina Marino" userId="5b696a2f-595b-48fd-9307-7b8f50f6727d" providerId="ADAL" clId="{9A0F48F6-1292-4DF7-9F19-5B7D95774F65}" dt="2022-10-18T17:40:50.540" v="1552" actId="478"/>
          <ac:spMkLst>
            <pc:docMk/>
            <pc:sldMk cId="2774281683" sldId="312"/>
            <ac:spMk id="7" creationId="{7E9C556F-C137-60B9-34ED-43D6E86C8217}"/>
          </ac:spMkLst>
        </pc:spChg>
        <pc:spChg chg="del mod">
          <ac:chgData name="Martina Marino" userId="5b696a2f-595b-48fd-9307-7b8f50f6727d" providerId="ADAL" clId="{9A0F48F6-1292-4DF7-9F19-5B7D95774F65}" dt="2022-10-18T17:40:50.540" v="1552" actId="478"/>
          <ac:spMkLst>
            <pc:docMk/>
            <pc:sldMk cId="2774281683" sldId="312"/>
            <ac:spMk id="8" creationId="{6396A0A4-E9FF-6FAC-691C-63FE0C1524F1}"/>
          </ac:spMkLst>
        </pc:spChg>
        <pc:spChg chg="del mod">
          <ac:chgData name="Martina Marino" userId="5b696a2f-595b-48fd-9307-7b8f50f6727d" providerId="ADAL" clId="{9A0F48F6-1292-4DF7-9F19-5B7D95774F65}" dt="2022-10-18T17:40:50.540" v="1552" actId="478"/>
          <ac:spMkLst>
            <pc:docMk/>
            <pc:sldMk cId="2774281683" sldId="312"/>
            <ac:spMk id="10" creationId="{AED28998-E146-0125-D151-6A453212DA94}"/>
          </ac:spMkLst>
        </pc:spChg>
        <pc:spChg chg="add mod">
          <ac:chgData name="Martina Marino" userId="5b696a2f-595b-48fd-9307-7b8f50f6727d" providerId="ADAL" clId="{9A0F48F6-1292-4DF7-9F19-5B7D95774F65}" dt="2022-10-18T17:43:06.596" v="1589" actId="1076"/>
          <ac:spMkLst>
            <pc:docMk/>
            <pc:sldMk cId="2774281683" sldId="312"/>
            <ac:spMk id="11" creationId="{146FD15B-2F9A-9F73-4B24-3E3EAE3DFE99}"/>
          </ac:spMkLst>
        </pc:spChg>
        <pc:spChg chg="del mod">
          <ac:chgData name="Martina Marino" userId="5b696a2f-595b-48fd-9307-7b8f50f6727d" providerId="ADAL" clId="{9A0F48F6-1292-4DF7-9F19-5B7D95774F65}" dt="2022-10-18T17:40:50.540" v="1552" actId="478"/>
          <ac:spMkLst>
            <pc:docMk/>
            <pc:sldMk cId="2774281683" sldId="312"/>
            <ac:spMk id="12" creationId="{25D682A3-40C9-2D4F-97B0-A44D6D68D749}"/>
          </ac:spMkLst>
        </pc:spChg>
        <pc:spChg chg="add del mod">
          <ac:chgData name="Martina Marino" userId="5b696a2f-595b-48fd-9307-7b8f50f6727d" providerId="ADAL" clId="{9A0F48F6-1292-4DF7-9F19-5B7D95774F65}" dt="2022-10-18T17:45:52.174" v="1603" actId="21"/>
          <ac:spMkLst>
            <pc:docMk/>
            <pc:sldMk cId="2774281683" sldId="312"/>
            <ac:spMk id="13" creationId="{84F380BE-C7CB-C292-C536-7C9506FA08F2}"/>
          </ac:spMkLst>
        </pc:spChg>
        <pc:spChg chg="mod">
          <ac:chgData name="Martina Marino" userId="5b696a2f-595b-48fd-9307-7b8f50f6727d" providerId="ADAL" clId="{9A0F48F6-1292-4DF7-9F19-5B7D95774F65}" dt="2022-10-18T18:38:10.273" v="2576" actId="1076"/>
          <ac:spMkLst>
            <pc:docMk/>
            <pc:sldMk cId="2774281683" sldId="312"/>
            <ac:spMk id="14" creationId="{6F341FDD-BB29-9E7C-4E2D-B30F7B21771E}"/>
          </ac:spMkLst>
        </pc:spChg>
        <pc:spChg chg="del mod">
          <ac:chgData name="Martina Marino" userId="5b696a2f-595b-48fd-9307-7b8f50f6727d" providerId="ADAL" clId="{9A0F48F6-1292-4DF7-9F19-5B7D95774F65}" dt="2022-10-18T17:40:50.540" v="1552" actId="478"/>
          <ac:spMkLst>
            <pc:docMk/>
            <pc:sldMk cId="2774281683" sldId="312"/>
            <ac:spMk id="15" creationId="{6DDF82B5-406A-9166-11AA-1B097D251160}"/>
          </ac:spMkLst>
        </pc:spChg>
        <pc:spChg chg="add del mod">
          <ac:chgData name="Martina Marino" userId="5b696a2f-595b-48fd-9307-7b8f50f6727d" providerId="ADAL" clId="{9A0F48F6-1292-4DF7-9F19-5B7D95774F65}" dt="2022-10-18T17:57:21.950" v="1720" actId="1076"/>
          <ac:spMkLst>
            <pc:docMk/>
            <pc:sldMk cId="2774281683" sldId="312"/>
            <ac:spMk id="16" creationId="{05397EC9-5D3E-CF0F-DCD5-052CCAC4D222}"/>
          </ac:spMkLst>
        </pc:spChg>
        <pc:spChg chg="mod ord">
          <ac:chgData name="Martina Marino" userId="5b696a2f-595b-48fd-9307-7b8f50f6727d" providerId="ADAL" clId="{9A0F48F6-1292-4DF7-9F19-5B7D95774F65}" dt="2022-10-18T17:48:34.807" v="1643" actId="1076"/>
          <ac:spMkLst>
            <pc:docMk/>
            <pc:sldMk cId="2774281683" sldId="312"/>
            <ac:spMk id="17" creationId="{C8021307-9C01-87A1-6F8F-FCBEF57AEAD6}"/>
          </ac:spMkLst>
        </pc:spChg>
        <pc:spChg chg="del">
          <ac:chgData name="Martina Marino" userId="5b696a2f-595b-48fd-9307-7b8f50f6727d" providerId="ADAL" clId="{9A0F48F6-1292-4DF7-9F19-5B7D95774F65}" dt="2022-10-18T17:40:50.540" v="1552" actId="478"/>
          <ac:spMkLst>
            <pc:docMk/>
            <pc:sldMk cId="2774281683" sldId="312"/>
            <ac:spMk id="19" creationId="{FF8DFE0C-7D07-7484-5C64-9A1E8F88E3D8}"/>
          </ac:spMkLst>
        </pc:spChg>
        <pc:spChg chg="del">
          <ac:chgData name="Martina Marino" userId="5b696a2f-595b-48fd-9307-7b8f50f6727d" providerId="ADAL" clId="{9A0F48F6-1292-4DF7-9F19-5B7D95774F65}" dt="2022-10-18T17:40:50.540" v="1552" actId="478"/>
          <ac:spMkLst>
            <pc:docMk/>
            <pc:sldMk cId="2774281683" sldId="312"/>
            <ac:spMk id="20" creationId="{DCABD044-3549-EB31-BC93-15351BC06050}"/>
          </ac:spMkLst>
        </pc:spChg>
        <pc:spChg chg="del">
          <ac:chgData name="Martina Marino" userId="5b696a2f-595b-48fd-9307-7b8f50f6727d" providerId="ADAL" clId="{9A0F48F6-1292-4DF7-9F19-5B7D95774F65}" dt="2022-10-18T17:40:50.540" v="1552" actId="478"/>
          <ac:spMkLst>
            <pc:docMk/>
            <pc:sldMk cId="2774281683" sldId="312"/>
            <ac:spMk id="21" creationId="{61F2C7C4-C2C0-A3B8-D891-7D7A7EBAC62D}"/>
          </ac:spMkLst>
        </pc:spChg>
        <pc:spChg chg="del">
          <ac:chgData name="Martina Marino" userId="5b696a2f-595b-48fd-9307-7b8f50f6727d" providerId="ADAL" clId="{9A0F48F6-1292-4DF7-9F19-5B7D95774F65}" dt="2022-10-18T17:40:50.540" v="1552" actId="478"/>
          <ac:spMkLst>
            <pc:docMk/>
            <pc:sldMk cId="2774281683" sldId="312"/>
            <ac:spMk id="22" creationId="{CA76DC9F-F31C-E459-E0CC-AB1D63B9510C}"/>
          </ac:spMkLst>
        </pc:spChg>
        <pc:spChg chg="add mod">
          <ac:chgData name="Martina Marino" userId="5b696a2f-595b-48fd-9307-7b8f50f6727d" providerId="ADAL" clId="{9A0F48F6-1292-4DF7-9F19-5B7D95774F65}" dt="2022-10-18T17:57:25.390" v="1722"/>
          <ac:spMkLst>
            <pc:docMk/>
            <pc:sldMk cId="2774281683" sldId="312"/>
            <ac:spMk id="25" creationId="{97E6D1B9-B29D-E86E-5478-4BCD7795808B}"/>
          </ac:spMkLst>
        </pc:spChg>
        <pc:picChg chg="add mod">
          <ac:chgData name="Martina Marino" userId="5b696a2f-595b-48fd-9307-7b8f50f6727d" providerId="ADAL" clId="{9A0F48F6-1292-4DF7-9F19-5B7D95774F65}" dt="2022-10-18T17:43:03.434" v="1588" actId="1076"/>
          <ac:picMkLst>
            <pc:docMk/>
            <pc:sldMk cId="2774281683" sldId="312"/>
            <ac:picMk id="9" creationId="{883EBBD5-3A8F-B463-70DF-217729A9BD9F}"/>
          </ac:picMkLst>
        </pc:picChg>
        <pc:picChg chg="add del mod">
          <ac:chgData name="Martina Marino" userId="5b696a2f-595b-48fd-9307-7b8f50f6727d" providerId="ADAL" clId="{9A0F48F6-1292-4DF7-9F19-5B7D95774F65}" dt="2022-10-18T17:57:25.080" v="1721" actId="478"/>
          <ac:picMkLst>
            <pc:docMk/>
            <pc:sldMk cId="2774281683" sldId="312"/>
            <ac:picMk id="18" creationId="{C5A41D13-52E6-03BE-254E-F89642D0885A}"/>
          </ac:picMkLst>
        </pc:picChg>
        <pc:picChg chg="mod">
          <ac:chgData name="Martina Marino" userId="5b696a2f-595b-48fd-9307-7b8f50f6727d" providerId="ADAL" clId="{9A0F48F6-1292-4DF7-9F19-5B7D95774F65}" dt="2022-10-18T17:48:39.041" v="1644" actId="1076"/>
          <ac:picMkLst>
            <pc:docMk/>
            <pc:sldMk cId="2774281683" sldId="312"/>
            <ac:picMk id="23" creationId="{100D5FF4-BFC5-409E-75EC-CB1ADD1C48C5}"/>
          </ac:picMkLst>
        </pc:picChg>
        <pc:picChg chg="add mod">
          <ac:chgData name="Martina Marino" userId="5b696a2f-595b-48fd-9307-7b8f50f6727d" providerId="ADAL" clId="{9A0F48F6-1292-4DF7-9F19-5B7D95774F65}" dt="2022-10-18T17:57:25.390" v="1722"/>
          <ac:picMkLst>
            <pc:docMk/>
            <pc:sldMk cId="2774281683" sldId="312"/>
            <ac:picMk id="24" creationId="{9DEF2DE9-6598-119C-BF21-CC527F790A4F}"/>
          </ac:picMkLst>
        </pc:picChg>
        <pc:picChg chg="del">
          <ac:chgData name="Martina Marino" userId="5b696a2f-595b-48fd-9307-7b8f50f6727d" providerId="ADAL" clId="{9A0F48F6-1292-4DF7-9F19-5B7D95774F65}" dt="2022-10-18T17:50:20.881" v="1664" actId="478"/>
          <ac:picMkLst>
            <pc:docMk/>
            <pc:sldMk cId="2774281683" sldId="312"/>
            <ac:picMk id="1030" creationId="{CA0421E9-170D-F620-5C78-3AFD7FA76241}"/>
          </ac:picMkLst>
        </pc:picChg>
      </pc:sldChg>
      <pc:sldChg chg="addSp delSp modSp add mod ord">
        <pc:chgData name="Martina Marino" userId="5b696a2f-595b-48fd-9307-7b8f50f6727d" providerId="ADAL" clId="{9A0F48F6-1292-4DF7-9F19-5B7D95774F65}" dt="2022-10-18T17:57:30.650" v="1724"/>
        <pc:sldMkLst>
          <pc:docMk/>
          <pc:sldMk cId="4242188959" sldId="313"/>
        </pc:sldMkLst>
        <pc:spChg chg="del">
          <ac:chgData name="Martina Marino" userId="5b696a2f-595b-48fd-9307-7b8f50f6727d" providerId="ADAL" clId="{9A0F48F6-1292-4DF7-9F19-5B7D95774F65}" dt="2022-10-18T17:48:46.544" v="1646" actId="478"/>
          <ac:spMkLst>
            <pc:docMk/>
            <pc:sldMk cId="4242188959" sldId="313"/>
            <ac:spMk id="3" creationId="{5E356DEB-514C-034F-8285-84421CCB544C}"/>
          </ac:spMkLst>
        </pc:spChg>
        <pc:spChg chg="del mod">
          <ac:chgData name="Martina Marino" userId="5b696a2f-595b-48fd-9307-7b8f50f6727d" providerId="ADAL" clId="{9A0F48F6-1292-4DF7-9F19-5B7D95774F65}" dt="2022-10-18T17:40:30.153" v="1546" actId="478"/>
          <ac:spMkLst>
            <pc:docMk/>
            <pc:sldMk cId="4242188959" sldId="313"/>
            <ac:spMk id="4" creationId="{CD4AE938-E73B-F992-A092-149347B6F836}"/>
          </ac:spMkLst>
        </pc:spChg>
        <pc:spChg chg="del">
          <ac:chgData name="Martina Marino" userId="5b696a2f-595b-48fd-9307-7b8f50f6727d" providerId="ADAL" clId="{9A0F48F6-1292-4DF7-9F19-5B7D95774F65}" dt="2022-10-18T17:57:30.229" v="1723" actId="478"/>
          <ac:spMkLst>
            <pc:docMk/>
            <pc:sldMk cId="4242188959" sldId="313"/>
            <ac:spMk id="5" creationId="{EC29D528-D2AE-7364-F009-31BAAAA9C28B}"/>
          </ac:spMkLst>
        </pc:spChg>
        <pc:spChg chg="del">
          <ac:chgData name="Martina Marino" userId="5b696a2f-595b-48fd-9307-7b8f50f6727d" providerId="ADAL" clId="{9A0F48F6-1292-4DF7-9F19-5B7D95774F65}" dt="2022-10-18T17:39:33.107" v="1540" actId="478"/>
          <ac:spMkLst>
            <pc:docMk/>
            <pc:sldMk cId="4242188959" sldId="313"/>
            <ac:spMk id="7" creationId="{7E9C556F-C137-60B9-34ED-43D6E86C8217}"/>
          </ac:spMkLst>
        </pc:spChg>
        <pc:spChg chg="del">
          <ac:chgData name="Martina Marino" userId="5b696a2f-595b-48fd-9307-7b8f50f6727d" providerId="ADAL" clId="{9A0F48F6-1292-4DF7-9F19-5B7D95774F65}" dt="2022-10-18T17:39:33.107" v="1540" actId="478"/>
          <ac:spMkLst>
            <pc:docMk/>
            <pc:sldMk cId="4242188959" sldId="313"/>
            <ac:spMk id="8" creationId="{6396A0A4-E9FF-6FAC-691C-63FE0C1524F1}"/>
          </ac:spMkLst>
        </pc:spChg>
        <pc:spChg chg="add mod ord">
          <ac:chgData name="Martina Marino" userId="5b696a2f-595b-48fd-9307-7b8f50f6727d" providerId="ADAL" clId="{9A0F48F6-1292-4DF7-9F19-5B7D95774F65}" dt="2022-10-18T17:48:14.423" v="1638" actId="1076"/>
          <ac:spMkLst>
            <pc:docMk/>
            <pc:sldMk cId="4242188959" sldId="313"/>
            <ac:spMk id="9" creationId="{714F9DC2-AA7E-078E-EB8A-BD1091A84F30}"/>
          </ac:spMkLst>
        </pc:spChg>
        <pc:spChg chg="del">
          <ac:chgData name="Martina Marino" userId="5b696a2f-595b-48fd-9307-7b8f50f6727d" providerId="ADAL" clId="{9A0F48F6-1292-4DF7-9F19-5B7D95774F65}" dt="2022-10-18T17:39:33.107" v="1540" actId="478"/>
          <ac:spMkLst>
            <pc:docMk/>
            <pc:sldMk cId="4242188959" sldId="313"/>
            <ac:spMk id="10" creationId="{AED28998-E146-0125-D151-6A453212DA94}"/>
          </ac:spMkLst>
        </pc:spChg>
        <pc:spChg chg="add del mod">
          <ac:chgData name="Martina Marino" userId="5b696a2f-595b-48fd-9307-7b8f50f6727d" providerId="ADAL" clId="{9A0F48F6-1292-4DF7-9F19-5B7D95774F65}" dt="2022-10-18T17:48:45.151" v="1645" actId="478"/>
          <ac:spMkLst>
            <pc:docMk/>
            <pc:sldMk cId="4242188959" sldId="313"/>
            <ac:spMk id="11" creationId="{5610093F-C94C-17A9-4B78-CBDEAC360E7E}"/>
          </ac:spMkLst>
        </pc:spChg>
        <pc:spChg chg="del">
          <ac:chgData name="Martina Marino" userId="5b696a2f-595b-48fd-9307-7b8f50f6727d" providerId="ADAL" clId="{9A0F48F6-1292-4DF7-9F19-5B7D95774F65}" dt="2022-10-18T17:39:33.107" v="1540" actId="478"/>
          <ac:spMkLst>
            <pc:docMk/>
            <pc:sldMk cId="4242188959" sldId="313"/>
            <ac:spMk id="12" creationId="{25D682A3-40C9-2D4F-97B0-A44D6D68D749}"/>
          </ac:spMkLst>
        </pc:spChg>
        <pc:spChg chg="del">
          <ac:chgData name="Martina Marino" userId="5b696a2f-595b-48fd-9307-7b8f50f6727d" providerId="ADAL" clId="{9A0F48F6-1292-4DF7-9F19-5B7D95774F65}" dt="2022-10-18T17:39:33.107" v="1540" actId="478"/>
          <ac:spMkLst>
            <pc:docMk/>
            <pc:sldMk cId="4242188959" sldId="313"/>
            <ac:spMk id="15" creationId="{6DDF82B5-406A-9166-11AA-1B097D251160}"/>
          </ac:spMkLst>
        </pc:spChg>
        <pc:spChg chg="add del mod">
          <ac:chgData name="Martina Marino" userId="5b696a2f-595b-48fd-9307-7b8f50f6727d" providerId="ADAL" clId="{9A0F48F6-1292-4DF7-9F19-5B7D95774F65}" dt="2022-10-18T17:56:35.187" v="1713" actId="478"/>
          <ac:spMkLst>
            <pc:docMk/>
            <pc:sldMk cId="4242188959" sldId="313"/>
            <ac:spMk id="16" creationId="{A402BFCD-4F05-5A31-2CBD-7DB7DC85F2CB}"/>
          </ac:spMkLst>
        </pc:spChg>
        <pc:spChg chg="del">
          <ac:chgData name="Martina Marino" userId="5b696a2f-595b-48fd-9307-7b8f50f6727d" providerId="ADAL" clId="{9A0F48F6-1292-4DF7-9F19-5B7D95774F65}" dt="2022-10-18T17:31:37.971" v="1515" actId="478"/>
          <ac:spMkLst>
            <pc:docMk/>
            <pc:sldMk cId="4242188959" sldId="313"/>
            <ac:spMk id="17" creationId="{C8021307-9C01-87A1-6F8F-FCBEF57AEAD6}"/>
          </ac:spMkLst>
        </pc:spChg>
        <pc:spChg chg="del">
          <ac:chgData name="Martina Marino" userId="5b696a2f-595b-48fd-9307-7b8f50f6727d" providerId="ADAL" clId="{9A0F48F6-1292-4DF7-9F19-5B7D95774F65}" dt="2022-10-18T17:39:33.107" v="1540" actId="478"/>
          <ac:spMkLst>
            <pc:docMk/>
            <pc:sldMk cId="4242188959" sldId="313"/>
            <ac:spMk id="19" creationId="{FF8DFE0C-7D07-7484-5C64-9A1E8F88E3D8}"/>
          </ac:spMkLst>
        </pc:spChg>
        <pc:spChg chg="del">
          <ac:chgData name="Martina Marino" userId="5b696a2f-595b-48fd-9307-7b8f50f6727d" providerId="ADAL" clId="{9A0F48F6-1292-4DF7-9F19-5B7D95774F65}" dt="2022-10-18T17:39:33.107" v="1540" actId="478"/>
          <ac:spMkLst>
            <pc:docMk/>
            <pc:sldMk cId="4242188959" sldId="313"/>
            <ac:spMk id="20" creationId="{DCABD044-3549-EB31-BC93-15351BC06050}"/>
          </ac:spMkLst>
        </pc:spChg>
        <pc:spChg chg="del">
          <ac:chgData name="Martina Marino" userId="5b696a2f-595b-48fd-9307-7b8f50f6727d" providerId="ADAL" clId="{9A0F48F6-1292-4DF7-9F19-5B7D95774F65}" dt="2022-10-18T17:39:33.107" v="1540" actId="478"/>
          <ac:spMkLst>
            <pc:docMk/>
            <pc:sldMk cId="4242188959" sldId="313"/>
            <ac:spMk id="21" creationId="{61F2C7C4-C2C0-A3B8-D891-7D7A7EBAC62D}"/>
          </ac:spMkLst>
        </pc:spChg>
        <pc:spChg chg="del">
          <ac:chgData name="Martina Marino" userId="5b696a2f-595b-48fd-9307-7b8f50f6727d" providerId="ADAL" clId="{9A0F48F6-1292-4DF7-9F19-5B7D95774F65}" dt="2022-10-18T17:39:33.107" v="1540" actId="478"/>
          <ac:spMkLst>
            <pc:docMk/>
            <pc:sldMk cId="4242188959" sldId="313"/>
            <ac:spMk id="22" creationId="{CA76DC9F-F31C-E459-E0CC-AB1D63B9510C}"/>
          </ac:spMkLst>
        </pc:spChg>
        <pc:spChg chg="add del mod">
          <ac:chgData name="Martina Marino" userId="5b696a2f-595b-48fd-9307-7b8f50f6727d" providerId="ADAL" clId="{9A0F48F6-1292-4DF7-9F19-5B7D95774F65}" dt="2022-10-18T17:56:31.291" v="1709" actId="478"/>
          <ac:spMkLst>
            <pc:docMk/>
            <pc:sldMk cId="4242188959" sldId="313"/>
            <ac:spMk id="24" creationId="{98935C76-EA10-5E9F-78E9-FFDBD1EF6DAC}"/>
          </ac:spMkLst>
        </pc:spChg>
        <pc:spChg chg="add mod">
          <ac:chgData name="Martina Marino" userId="5b696a2f-595b-48fd-9307-7b8f50f6727d" providerId="ADAL" clId="{9A0F48F6-1292-4DF7-9F19-5B7D95774F65}" dt="2022-10-18T17:57:30.650" v="1724"/>
          <ac:spMkLst>
            <pc:docMk/>
            <pc:sldMk cId="4242188959" sldId="313"/>
            <ac:spMk id="26" creationId="{9DC076B1-A3C1-3C78-F35E-5CE2235FF452}"/>
          </ac:spMkLst>
        </pc:spChg>
        <pc:picChg chg="add del mod">
          <ac:chgData name="Martina Marino" userId="5b696a2f-595b-48fd-9307-7b8f50f6727d" providerId="ADAL" clId="{9A0F48F6-1292-4DF7-9F19-5B7D95774F65}" dt="2022-10-18T17:56:34.274" v="1712" actId="478"/>
          <ac:picMkLst>
            <pc:docMk/>
            <pc:sldMk cId="4242188959" sldId="313"/>
            <ac:picMk id="13" creationId="{E0404B6E-1530-3D01-2BF9-D07DFAA6F2C4}"/>
          </ac:picMkLst>
        </pc:picChg>
        <pc:picChg chg="add del mod">
          <ac:chgData name="Martina Marino" userId="5b696a2f-595b-48fd-9307-7b8f50f6727d" providerId="ADAL" clId="{9A0F48F6-1292-4DF7-9F19-5B7D95774F65}" dt="2022-10-18T17:56:37.134" v="1714" actId="1076"/>
          <ac:picMkLst>
            <pc:docMk/>
            <pc:sldMk cId="4242188959" sldId="313"/>
            <ac:picMk id="18" creationId="{1560EFF2-6DAF-0723-FEAE-C9BA5E4B8A2B}"/>
          </ac:picMkLst>
        </pc:picChg>
        <pc:picChg chg="del">
          <ac:chgData name="Martina Marino" userId="5b696a2f-595b-48fd-9307-7b8f50f6727d" providerId="ADAL" clId="{9A0F48F6-1292-4DF7-9F19-5B7D95774F65}" dt="2022-10-18T17:31:37.971" v="1515" actId="478"/>
          <ac:picMkLst>
            <pc:docMk/>
            <pc:sldMk cId="4242188959" sldId="313"/>
            <ac:picMk id="23" creationId="{100D5FF4-BFC5-409E-75EC-CB1ADD1C48C5}"/>
          </ac:picMkLst>
        </pc:picChg>
        <pc:picChg chg="add mod">
          <ac:chgData name="Martina Marino" userId="5b696a2f-595b-48fd-9307-7b8f50f6727d" providerId="ADAL" clId="{9A0F48F6-1292-4DF7-9F19-5B7D95774F65}" dt="2022-10-18T17:57:30.650" v="1724"/>
          <ac:picMkLst>
            <pc:docMk/>
            <pc:sldMk cId="4242188959" sldId="313"/>
            <ac:picMk id="25" creationId="{96A800F4-BD1E-4A2F-3FEB-EA9332F766AB}"/>
          </ac:picMkLst>
        </pc:picChg>
        <pc:picChg chg="del">
          <ac:chgData name="Martina Marino" userId="5b696a2f-595b-48fd-9307-7b8f50f6727d" providerId="ADAL" clId="{9A0F48F6-1292-4DF7-9F19-5B7D95774F65}" dt="2022-10-18T17:57:30.229" v="1723" actId="478"/>
          <ac:picMkLst>
            <pc:docMk/>
            <pc:sldMk cId="4242188959" sldId="313"/>
            <ac:picMk id="1030" creationId="{CA0421E9-170D-F620-5C78-3AFD7FA76241}"/>
          </ac:picMkLst>
        </pc:picChg>
        <pc:picChg chg="add mod">
          <ac:chgData name="Martina Marino" userId="5b696a2f-595b-48fd-9307-7b8f50f6727d" providerId="ADAL" clId="{9A0F48F6-1292-4DF7-9F19-5B7D95774F65}" dt="2022-10-18T17:48:16.919" v="1639" actId="1076"/>
          <ac:picMkLst>
            <pc:docMk/>
            <pc:sldMk cId="4242188959" sldId="313"/>
            <ac:picMk id="2050" creationId="{B2B03F28-6126-EE55-9A8A-FA836EB4D51E}"/>
          </ac:picMkLst>
        </pc:picChg>
      </pc:sldChg>
      <pc:sldChg chg="modSp add del mod">
        <pc:chgData name="Martina Marino" userId="5b696a2f-595b-48fd-9307-7b8f50f6727d" providerId="ADAL" clId="{9A0F48F6-1292-4DF7-9F19-5B7D95774F65}" dt="2022-10-18T17:45:56.660" v="1605" actId="47"/>
        <pc:sldMkLst>
          <pc:docMk/>
          <pc:sldMk cId="1374204946" sldId="314"/>
        </pc:sldMkLst>
        <pc:spChg chg="mod">
          <ac:chgData name="Martina Marino" userId="5b696a2f-595b-48fd-9307-7b8f50f6727d" providerId="ADAL" clId="{9A0F48F6-1292-4DF7-9F19-5B7D95774F65}" dt="2022-10-18T17:45:18.372" v="1596" actId="1076"/>
          <ac:spMkLst>
            <pc:docMk/>
            <pc:sldMk cId="1374204946" sldId="314"/>
            <ac:spMk id="17" creationId="{C8021307-9C01-87A1-6F8F-FCBEF57AEAD6}"/>
          </ac:spMkLst>
        </pc:spChg>
        <pc:picChg chg="mod">
          <ac:chgData name="Martina Marino" userId="5b696a2f-595b-48fd-9307-7b8f50f6727d" providerId="ADAL" clId="{9A0F48F6-1292-4DF7-9F19-5B7D95774F65}" dt="2022-10-18T17:45:28.407" v="1598" actId="1076"/>
          <ac:picMkLst>
            <pc:docMk/>
            <pc:sldMk cId="1374204946" sldId="314"/>
            <ac:picMk id="23" creationId="{100D5FF4-BFC5-409E-75EC-CB1ADD1C48C5}"/>
          </ac:picMkLst>
        </pc:picChg>
      </pc:sldChg>
      <pc:sldChg chg="modSp add mod">
        <pc:chgData name="Martina Marino" userId="5b696a2f-595b-48fd-9307-7b8f50f6727d" providerId="ADAL" clId="{9A0F48F6-1292-4DF7-9F19-5B7D95774F65}" dt="2022-10-18T17:49:52.067" v="1663" actId="1076"/>
        <pc:sldMkLst>
          <pc:docMk/>
          <pc:sldMk cId="1204855009" sldId="315"/>
        </pc:sldMkLst>
        <pc:spChg chg="mod">
          <ac:chgData name="Martina Marino" userId="5b696a2f-595b-48fd-9307-7b8f50f6727d" providerId="ADAL" clId="{9A0F48F6-1292-4DF7-9F19-5B7D95774F65}" dt="2022-10-18T17:49:52.067" v="1663" actId="1076"/>
          <ac:spMkLst>
            <pc:docMk/>
            <pc:sldMk cId="1204855009" sldId="315"/>
            <ac:spMk id="5" creationId="{EC29D528-D2AE-7364-F009-31BAAAA9C28B}"/>
          </ac:spMkLst>
        </pc:spChg>
        <pc:picChg chg="mod">
          <ac:chgData name="Martina Marino" userId="5b696a2f-595b-48fd-9307-7b8f50f6727d" providerId="ADAL" clId="{9A0F48F6-1292-4DF7-9F19-5B7D95774F65}" dt="2022-10-18T17:49:35.387" v="1658" actId="1076"/>
          <ac:picMkLst>
            <pc:docMk/>
            <pc:sldMk cId="1204855009" sldId="315"/>
            <ac:picMk id="23" creationId="{100D5FF4-BFC5-409E-75EC-CB1ADD1C48C5}"/>
          </ac:picMkLst>
        </pc:picChg>
        <pc:picChg chg="mod">
          <ac:chgData name="Martina Marino" userId="5b696a2f-595b-48fd-9307-7b8f50f6727d" providerId="ADAL" clId="{9A0F48F6-1292-4DF7-9F19-5B7D95774F65}" dt="2022-10-18T17:49:47.763" v="1662" actId="1076"/>
          <ac:picMkLst>
            <pc:docMk/>
            <pc:sldMk cId="1204855009" sldId="315"/>
            <ac:picMk id="1030" creationId="{CA0421E9-170D-F620-5C78-3AFD7FA76241}"/>
          </ac:picMkLst>
        </pc:picChg>
      </pc:sldChg>
      <pc:sldChg chg="delSp add del ord">
        <pc:chgData name="Martina Marino" userId="5b696a2f-595b-48fd-9307-7b8f50f6727d" providerId="ADAL" clId="{9A0F48F6-1292-4DF7-9F19-5B7D95774F65}" dt="2022-10-18T17:47:31.422" v="1627" actId="2696"/>
        <pc:sldMkLst>
          <pc:docMk/>
          <pc:sldMk cId="374272701" sldId="316"/>
        </pc:sldMkLst>
        <pc:spChg chg="del">
          <ac:chgData name="Martina Marino" userId="5b696a2f-595b-48fd-9307-7b8f50f6727d" providerId="ADAL" clId="{9A0F48F6-1292-4DF7-9F19-5B7D95774F65}" dt="2022-10-18T17:47:12.488" v="1622" actId="478"/>
          <ac:spMkLst>
            <pc:docMk/>
            <pc:sldMk cId="374272701" sldId="316"/>
            <ac:spMk id="5" creationId="{EC29D528-D2AE-7364-F009-31BAAAA9C28B}"/>
          </ac:spMkLst>
        </pc:spChg>
        <pc:spChg chg="del">
          <ac:chgData name="Martina Marino" userId="5b696a2f-595b-48fd-9307-7b8f50f6727d" providerId="ADAL" clId="{9A0F48F6-1292-4DF7-9F19-5B7D95774F65}" dt="2022-10-18T17:47:12.488" v="1622" actId="478"/>
          <ac:spMkLst>
            <pc:docMk/>
            <pc:sldMk cId="374272701" sldId="316"/>
            <ac:spMk id="11" creationId="{146FD15B-2F9A-9F73-4B24-3E3EAE3DFE99}"/>
          </ac:spMkLst>
        </pc:spChg>
        <pc:spChg chg="del">
          <ac:chgData name="Martina Marino" userId="5b696a2f-595b-48fd-9307-7b8f50f6727d" providerId="ADAL" clId="{9A0F48F6-1292-4DF7-9F19-5B7D95774F65}" dt="2022-10-18T17:47:12.488" v="1622" actId="478"/>
          <ac:spMkLst>
            <pc:docMk/>
            <pc:sldMk cId="374272701" sldId="316"/>
            <ac:spMk id="17" creationId="{C8021307-9C01-87A1-6F8F-FCBEF57AEAD6}"/>
          </ac:spMkLst>
        </pc:spChg>
        <pc:picChg chg="del">
          <ac:chgData name="Martina Marino" userId="5b696a2f-595b-48fd-9307-7b8f50f6727d" providerId="ADAL" clId="{9A0F48F6-1292-4DF7-9F19-5B7D95774F65}" dt="2022-10-18T17:47:12.488" v="1622" actId="478"/>
          <ac:picMkLst>
            <pc:docMk/>
            <pc:sldMk cId="374272701" sldId="316"/>
            <ac:picMk id="9" creationId="{883EBBD5-3A8F-B463-70DF-217729A9BD9F}"/>
          </ac:picMkLst>
        </pc:picChg>
        <pc:picChg chg="del">
          <ac:chgData name="Martina Marino" userId="5b696a2f-595b-48fd-9307-7b8f50f6727d" providerId="ADAL" clId="{9A0F48F6-1292-4DF7-9F19-5B7D95774F65}" dt="2022-10-18T17:47:12.488" v="1622" actId="478"/>
          <ac:picMkLst>
            <pc:docMk/>
            <pc:sldMk cId="374272701" sldId="316"/>
            <ac:picMk id="23" creationId="{100D5FF4-BFC5-409E-75EC-CB1ADD1C48C5}"/>
          </ac:picMkLst>
        </pc:picChg>
        <pc:picChg chg="del">
          <ac:chgData name="Martina Marino" userId="5b696a2f-595b-48fd-9307-7b8f50f6727d" providerId="ADAL" clId="{9A0F48F6-1292-4DF7-9F19-5B7D95774F65}" dt="2022-10-18T17:47:12.488" v="1622" actId="478"/>
          <ac:picMkLst>
            <pc:docMk/>
            <pc:sldMk cId="374272701" sldId="316"/>
            <ac:picMk id="1030" creationId="{CA0421E9-170D-F620-5C78-3AFD7FA76241}"/>
          </ac:picMkLst>
        </pc:picChg>
      </pc:sldChg>
      <pc:sldChg chg="addSp delSp modSp add del mod">
        <pc:chgData name="Martina Marino" userId="5b696a2f-595b-48fd-9307-7b8f50f6727d" providerId="ADAL" clId="{9A0F48F6-1292-4DF7-9F19-5B7D95774F65}" dt="2022-10-18T18:24:31.403" v="2403" actId="47"/>
        <pc:sldMkLst>
          <pc:docMk/>
          <pc:sldMk cId="1561140382" sldId="316"/>
        </pc:sldMkLst>
        <pc:spChg chg="add del mod">
          <ac:chgData name="Martina Marino" userId="5b696a2f-595b-48fd-9307-7b8f50f6727d" providerId="ADAL" clId="{9A0F48F6-1292-4DF7-9F19-5B7D95774F65}" dt="2022-10-18T18:17:33.689" v="2290"/>
          <ac:spMkLst>
            <pc:docMk/>
            <pc:sldMk cId="1561140382" sldId="316"/>
            <ac:spMk id="5" creationId="{5705DB0D-D84A-E876-FEA4-6ADA3490B91D}"/>
          </ac:spMkLst>
        </pc:spChg>
      </pc:sldChg>
      <pc:sldChg chg="add del">
        <pc:chgData name="Martina Marino" userId="5b696a2f-595b-48fd-9307-7b8f50f6727d" providerId="ADAL" clId="{9A0F48F6-1292-4DF7-9F19-5B7D95774F65}" dt="2022-10-18T17:56:45.709" v="1715" actId="2696"/>
        <pc:sldMkLst>
          <pc:docMk/>
          <pc:sldMk cId="4143670669" sldId="316"/>
        </pc:sldMkLst>
      </pc:sldChg>
      <pc:sldChg chg="add del">
        <pc:chgData name="Martina Marino" userId="5b696a2f-595b-48fd-9307-7b8f50f6727d" providerId="ADAL" clId="{9A0F48F6-1292-4DF7-9F19-5B7D95774F65}" dt="2022-10-18T18:24:31.403" v="2403" actId="47"/>
        <pc:sldMkLst>
          <pc:docMk/>
          <pc:sldMk cId="3399354102" sldId="317"/>
        </pc:sldMkLst>
      </pc:sldChg>
      <pc:sldChg chg="addSp delSp modSp add mod">
        <pc:chgData name="Martina Marino" userId="5b696a2f-595b-48fd-9307-7b8f50f6727d" providerId="ADAL" clId="{9A0F48F6-1292-4DF7-9F19-5B7D95774F65}" dt="2022-10-18T18:33:44.521" v="2518" actId="14100"/>
        <pc:sldMkLst>
          <pc:docMk/>
          <pc:sldMk cId="498480860" sldId="318"/>
        </pc:sldMkLst>
        <pc:spChg chg="add del mod ord">
          <ac:chgData name="Martina Marino" userId="5b696a2f-595b-48fd-9307-7b8f50f6727d" providerId="ADAL" clId="{9A0F48F6-1292-4DF7-9F19-5B7D95774F65}" dt="2022-10-18T18:18:32.489" v="2303" actId="478"/>
          <ac:spMkLst>
            <pc:docMk/>
            <pc:sldMk cId="498480860" sldId="318"/>
            <ac:spMk id="2" creationId="{C3236558-13AF-4994-7011-31A2F8790B43}"/>
          </ac:spMkLst>
        </pc:spChg>
        <pc:spChg chg="add mod ord">
          <ac:chgData name="Martina Marino" userId="5b696a2f-595b-48fd-9307-7b8f50f6727d" providerId="ADAL" clId="{9A0F48F6-1292-4DF7-9F19-5B7D95774F65}" dt="2022-10-18T18:33:44.521" v="2518" actId="14100"/>
          <ac:spMkLst>
            <pc:docMk/>
            <pc:sldMk cId="498480860" sldId="318"/>
            <ac:spMk id="6" creationId="{706F56AA-B082-BBA4-5330-24A0F10DCAAB}"/>
          </ac:spMkLst>
        </pc:spChg>
        <pc:spChg chg="mod">
          <ac:chgData name="Martina Marino" userId="5b696a2f-595b-48fd-9307-7b8f50f6727d" providerId="ADAL" clId="{9A0F48F6-1292-4DF7-9F19-5B7D95774F65}" dt="2022-10-18T18:33:37.997" v="2517" actId="20577"/>
          <ac:spMkLst>
            <pc:docMk/>
            <pc:sldMk cId="498480860" sldId="318"/>
            <ac:spMk id="10" creationId="{9DD3C4A2-3604-CFBF-77AD-E6B5AA11B66A}"/>
          </ac:spMkLst>
        </pc:spChg>
        <pc:spChg chg="mod">
          <ac:chgData name="Martina Marino" userId="5b696a2f-595b-48fd-9307-7b8f50f6727d" providerId="ADAL" clId="{9A0F48F6-1292-4DF7-9F19-5B7D95774F65}" dt="2022-10-18T18:23:02.993" v="2356" actId="20577"/>
          <ac:spMkLst>
            <pc:docMk/>
            <pc:sldMk cId="498480860" sldId="318"/>
            <ac:spMk id="62" creationId="{00000000-0000-0000-0000-000000000000}"/>
          </ac:spMkLst>
        </pc:spChg>
        <pc:spChg chg="del">
          <ac:chgData name="Martina Marino" userId="5b696a2f-595b-48fd-9307-7b8f50f6727d" providerId="ADAL" clId="{9A0F48F6-1292-4DF7-9F19-5B7D95774F65}" dt="2022-10-18T18:22:40.875" v="2343" actId="478"/>
          <ac:spMkLst>
            <pc:docMk/>
            <pc:sldMk cId="498480860" sldId="318"/>
            <ac:spMk id="64" creationId="{00000000-0000-0000-0000-000000000000}"/>
          </ac:spMkLst>
        </pc:spChg>
        <pc:picChg chg="del mod">
          <ac:chgData name="Martina Marino" userId="5b696a2f-595b-48fd-9307-7b8f50f6727d" providerId="ADAL" clId="{9A0F48F6-1292-4DF7-9F19-5B7D95774F65}" dt="2022-10-18T18:18:33.836" v="2304" actId="478"/>
          <ac:picMkLst>
            <pc:docMk/>
            <pc:sldMk cId="498480860" sldId="318"/>
            <ac:picMk id="4" creationId="{13301D0F-7952-A382-40D9-85C194105464}"/>
          </ac:picMkLst>
        </pc:picChg>
        <pc:picChg chg="add mod ord">
          <ac:chgData name="Martina Marino" userId="5b696a2f-595b-48fd-9307-7b8f50f6727d" providerId="ADAL" clId="{9A0F48F6-1292-4DF7-9F19-5B7D95774F65}" dt="2022-10-18T18:26:53.478" v="2482" actId="1076"/>
          <ac:picMkLst>
            <pc:docMk/>
            <pc:sldMk cId="498480860" sldId="318"/>
            <ac:picMk id="5" creationId="{0F6EEC90-5975-49A5-8F6F-93FE879817CF}"/>
          </ac:picMkLst>
        </pc:picChg>
        <pc:picChg chg="del mod">
          <ac:chgData name="Martina Marino" userId="5b696a2f-595b-48fd-9307-7b8f50f6727d" providerId="ADAL" clId="{9A0F48F6-1292-4DF7-9F19-5B7D95774F65}" dt="2022-10-18T18:20:20.580" v="2318" actId="478"/>
          <ac:picMkLst>
            <pc:docMk/>
            <pc:sldMk cId="498480860" sldId="318"/>
            <ac:picMk id="2050" creationId="{A04C6F9B-D71F-8430-3BB2-E8AC37486081}"/>
          </ac:picMkLst>
        </pc:picChg>
      </pc:sldChg>
      <pc:sldChg chg="addSp modSp add del mod ord">
        <pc:chgData name="Martina Marino" userId="5b696a2f-595b-48fd-9307-7b8f50f6727d" providerId="ADAL" clId="{9A0F48F6-1292-4DF7-9F19-5B7D95774F65}" dt="2022-10-18T18:24:06.150" v="2398" actId="47"/>
        <pc:sldMkLst>
          <pc:docMk/>
          <pc:sldMk cId="1439022106" sldId="319"/>
        </pc:sldMkLst>
        <pc:spChg chg="add mod ord">
          <ac:chgData name="Martina Marino" userId="5b696a2f-595b-48fd-9307-7b8f50f6727d" providerId="ADAL" clId="{9A0F48F6-1292-4DF7-9F19-5B7D95774F65}" dt="2022-10-18T18:21:33.471" v="2332" actId="167"/>
          <ac:spMkLst>
            <pc:docMk/>
            <pc:sldMk cId="1439022106" sldId="319"/>
            <ac:spMk id="2" creationId="{096E84B9-38CD-FCC1-5C28-A2FDD32CAFA3}"/>
          </ac:spMkLst>
        </pc:spChg>
      </pc:sldChg>
      <pc:sldChg chg="addSp delSp modSp add mod ord">
        <pc:chgData name="Martina Marino" userId="5b696a2f-595b-48fd-9307-7b8f50f6727d" providerId="ADAL" clId="{9A0F48F6-1292-4DF7-9F19-5B7D95774F65}" dt="2022-10-18T18:39:38.824" v="2592" actId="478"/>
        <pc:sldMkLst>
          <pc:docMk/>
          <pc:sldMk cId="2874780614" sldId="320"/>
        </pc:sldMkLst>
        <pc:spChg chg="add mod">
          <ac:chgData name="Martina Marino" userId="5b696a2f-595b-48fd-9307-7b8f50f6727d" providerId="ADAL" clId="{9A0F48F6-1292-4DF7-9F19-5B7D95774F65}" dt="2022-10-18T18:39:33.764" v="2590" actId="1076"/>
          <ac:spMkLst>
            <pc:docMk/>
            <pc:sldMk cId="2874780614" sldId="320"/>
            <ac:spMk id="4" creationId="{0CBFB2D4-A6CF-7054-2D75-7B003B53A34B}"/>
          </ac:spMkLst>
        </pc:spChg>
        <pc:spChg chg="mod">
          <ac:chgData name="Martina Marino" userId="5b696a2f-595b-48fd-9307-7b8f50f6727d" providerId="ADAL" clId="{9A0F48F6-1292-4DF7-9F19-5B7D95774F65}" dt="2022-10-18T18:23:42.746" v="2392" actId="14100"/>
          <ac:spMkLst>
            <pc:docMk/>
            <pc:sldMk cId="2874780614" sldId="320"/>
            <ac:spMk id="6" creationId="{706F56AA-B082-BBA4-5330-24A0F10DCAAB}"/>
          </ac:spMkLst>
        </pc:spChg>
        <pc:spChg chg="del mod">
          <ac:chgData name="Martina Marino" userId="5b696a2f-595b-48fd-9307-7b8f50f6727d" providerId="ADAL" clId="{9A0F48F6-1292-4DF7-9F19-5B7D95774F65}" dt="2022-10-18T18:39:38.824" v="2592" actId="478"/>
          <ac:spMkLst>
            <pc:docMk/>
            <pc:sldMk cId="2874780614" sldId="320"/>
            <ac:spMk id="7" creationId="{B6B7A661-F2F9-CE7E-9310-595D50E4596F}"/>
          </ac:spMkLst>
        </pc:spChg>
        <pc:spChg chg="mod">
          <ac:chgData name="Martina Marino" userId="5b696a2f-595b-48fd-9307-7b8f50f6727d" providerId="ADAL" clId="{9A0F48F6-1292-4DF7-9F19-5B7D95774F65}" dt="2022-10-18T18:39:36.994" v="2591" actId="1076"/>
          <ac:spMkLst>
            <pc:docMk/>
            <pc:sldMk cId="2874780614" sldId="320"/>
            <ac:spMk id="11" creationId="{A54C8CA7-3497-D91D-2B56-4201A30ADFD3}"/>
          </ac:spMkLst>
        </pc:spChg>
        <pc:spChg chg="mod">
          <ac:chgData name="Martina Marino" userId="5b696a2f-595b-48fd-9307-7b8f50f6727d" providerId="ADAL" clId="{9A0F48F6-1292-4DF7-9F19-5B7D95774F65}" dt="2022-10-18T18:39:26.782" v="2588" actId="14100"/>
          <ac:spMkLst>
            <pc:docMk/>
            <pc:sldMk cId="2874780614" sldId="320"/>
            <ac:spMk id="13" creationId="{2868E9BA-B5BC-E70F-27DC-E3EA4B6092E7}"/>
          </ac:spMkLst>
        </pc:spChg>
        <pc:picChg chg="add mod">
          <ac:chgData name="Martina Marino" userId="5b696a2f-595b-48fd-9307-7b8f50f6727d" providerId="ADAL" clId="{9A0F48F6-1292-4DF7-9F19-5B7D95774F65}" dt="2022-10-18T18:26:36.671" v="2477" actId="1076"/>
          <ac:picMkLst>
            <pc:docMk/>
            <pc:sldMk cId="2874780614" sldId="320"/>
            <ac:picMk id="2" creationId="{7E123063-D9BF-31C4-673B-5B0F35081BA5}"/>
          </ac:picMkLst>
        </pc:picChg>
        <pc:picChg chg="del">
          <ac:chgData name="Martina Marino" userId="5b696a2f-595b-48fd-9307-7b8f50f6727d" providerId="ADAL" clId="{9A0F48F6-1292-4DF7-9F19-5B7D95774F65}" dt="2022-10-18T18:23:56.652" v="2396" actId="478"/>
          <ac:picMkLst>
            <pc:docMk/>
            <pc:sldMk cId="2874780614" sldId="320"/>
            <ac:picMk id="5" creationId="{0F6EEC90-5975-49A5-8F6F-93FE879817CF}"/>
          </ac:picMkLst>
        </pc:picChg>
      </pc:sldChg>
      <pc:sldChg chg="delSp modSp add mod">
        <pc:chgData name="Martina Marino" userId="5b696a2f-595b-48fd-9307-7b8f50f6727d" providerId="ADAL" clId="{9A0F48F6-1292-4DF7-9F19-5B7D95774F65}" dt="2022-10-18T18:41:24.341" v="2596" actId="20577"/>
        <pc:sldMkLst>
          <pc:docMk/>
          <pc:sldMk cId="3573220431" sldId="321"/>
        </pc:sldMkLst>
        <pc:spChg chg="mod">
          <ac:chgData name="Martina Marino" userId="5b696a2f-595b-48fd-9307-7b8f50f6727d" providerId="ADAL" clId="{9A0F48F6-1292-4DF7-9F19-5B7D95774F65}" dt="2022-10-18T18:41:10.380" v="2593" actId="1076"/>
          <ac:spMkLst>
            <pc:docMk/>
            <pc:sldMk cId="3573220431" sldId="321"/>
            <ac:spMk id="7" creationId="{B6B7A661-F2F9-CE7E-9310-595D50E4596F}"/>
          </ac:spMkLst>
        </pc:spChg>
        <pc:spChg chg="mod">
          <ac:chgData name="Martina Marino" userId="5b696a2f-595b-48fd-9307-7b8f50f6727d" providerId="ADAL" clId="{9A0F48F6-1292-4DF7-9F19-5B7D95774F65}" dt="2022-10-18T18:41:15.757" v="2594" actId="1076"/>
          <ac:spMkLst>
            <pc:docMk/>
            <pc:sldMk cId="3573220431" sldId="321"/>
            <ac:spMk id="11" creationId="{A54C8CA7-3497-D91D-2B56-4201A30ADFD3}"/>
          </ac:spMkLst>
        </pc:spChg>
        <pc:spChg chg="mod">
          <ac:chgData name="Martina Marino" userId="5b696a2f-595b-48fd-9307-7b8f50f6727d" providerId="ADAL" clId="{9A0F48F6-1292-4DF7-9F19-5B7D95774F65}" dt="2022-10-18T18:41:24.341" v="2596" actId="20577"/>
          <ac:spMkLst>
            <pc:docMk/>
            <pc:sldMk cId="3573220431" sldId="321"/>
            <ac:spMk id="62" creationId="{00000000-0000-0000-0000-000000000000}"/>
          </ac:spMkLst>
        </pc:spChg>
        <pc:picChg chg="del mod">
          <ac:chgData name="Martina Marino" userId="5b696a2f-595b-48fd-9307-7b8f50f6727d" providerId="ADAL" clId="{9A0F48F6-1292-4DF7-9F19-5B7D95774F65}" dt="2022-10-18T18:31:09.432" v="2506" actId="478"/>
          <ac:picMkLst>
            <pc:docMk/>
            <pc:sldMk cId="3573220431" sldId="321"/>
            <ac:picMk id="2" creationId="{CD53F7AC-2DB1-9C20-DD86-235FD1DB2B20}"/>
          </ac:picMkLst>
        </pc:picChg>
        <pc:picChg chg="mod">
          <ac:chgData name="Martina Marino" userId="5b696a2f-595b-48fd-9307-7b8f50f6727d" providerId="ADAL" clId="{9A0F48F6-1292-4DF7-9F19-5B7D95774F65}" dt="2022-10-18T18:31:56.663" v="2514" actId="1076"/>
          <ac:picMkLst>
            <pc:docMk/>
            <pc:sldMk cId="3573220431" sldId="321"/>
            <ac:picMk id="4" creationId="{84A778B4-C68B-5EB0-B865-30372DDD8770}"/>
          </ac:picMkLst>
        </pc:picChg>
        <pc:picChg chg="del">
          <ac:chgData name="Martina Marino" userId="5b696a2f-595b-48fd-9307-7b8f50f6727d" providerId="ADAL" clId="{9A0F48F6-1292-4DF7-9F19-5B7D95774F65}" dt="2022-10-18T18:24:13.926" v="2399" actId="478"/>
          <ac:picMkLst>
            <pc:docMk/>
            <pc:sldMk cId="3573220431" sldId="321"/>
            <ac:picMk id="5" creationId="{0F6EEC90-5975-49A5-8F6F-93FE879817CF}"/>
          </ac:picMkLst>
        </pc:picChg>
        <pc:picChg chg="del mod">
          <ac:chgData name="Martina Marino" userId="5b696a2f-595b-48fd-9307-7b8f50f6727d" providerId="ADAL" clId="{9A0F48F6-1292-4DF7-9F19-5B7D95774F65}" dt="2022-10-18T18:31:36.928" v="2510" actId="478"/>
          <ac:picMkLst>
            <pc:docMk/>
            <pc:sldMk cId="3573220431" sldId="321"/>
            <ac:picMk id="8" creationId="{27D6AAE7-C2A2-C99A-4769-3B97D1C11B92}"/>
          </ac:picMkLst>
        </pc:picChg>
        <pc:picChg chg="del mod">
          <ac:chgData name="Martina Marino" userId="5b696a2f-595b-48fd-9307-7b8f50f6727d" providerId="ADAL" clId="{9A0F48F6-1292-4DF7-9F19-5B7D95774F65}" dt="2022-10-18T18:31:48.766" v="2511" actId="478"/>
          <ac:picMkLst>
            <pc:docMk/>
            <pc:sldMk cId="3573220431" sldId="321"/>
            <ac:picMk id="9" creationId="{5502C7A5-C9F0-448A-5645-C9140B1275D4}"/>
          </ac:picMkLst>
        </pc:picChg>
      </pc:sldChg>
      <pc:sldChg chg="addSp delSp modSp add mod ord">
        <pc:chgData name="Martina Marino" userId="5b696a2f-595b-48fd-9307-7b8f50f6727d" providerId="ADAL" clId="{9A0F48F6-1292-4DF7-9F19-5B7D95774F65}" dt="2022-10-18T18:26:20.705" v="2474" actId="1076"/>
        <pc:sldMkLst>
          <pc:docMk/>
          <pc:sldMk cId="1597485738" sldId="322"/>
        </pc:sldMkLst>
        <pc:spChg chg="mod">
          <ac:chgData name="Martina Marino" userId="5b696a2f-595b-48fd-9307-7b8f50f6727d" providerId="ADAL" clId="{9A0F48F6-1292-4DF7-9F19-5B7D95774F65}" dt="2022-10-18T18:25:02.650" v="2464" actId="14100"/>
          <ac:spMkLst>
            <pc:docMk/>
            <pc:sldMk cId="1597485738" sldId="322"/>
            <ac:spMk id="6" creationId="{706F56AA-B082-BBA4-5330-24A0F10DCAAB}"/>
          </ac:spMkLst>
        </pc:spChg>
        <pc:picChg chg="del">
          <ac:chgData name="Martina Marino" userId="5b696a2f-595b-48fd-9307-7b8f50f6727d" providerId="ADAL" clId="{9A0F48F6-1292-4DF7-9F19-5B7D95774F65}" dt="2022-10-18T18:24:21.484" v="2402" actId="478"/>
          <ac:picMkLst>
            <pc:docMk/>
            <pc:sldMk cId="1597485738" sldId="322"/>
            <ac:picMk id="5" creationId="{0F6EEC90-5975-49A5-8F6F-93FE879817CF}"/>
          </ac:picMkLst>
        </pc:picChg>
        <pc:picChg chg="add mod">
          <ac:chgData name="Martina Marino" userId="5b696a2f-595b-48fd-9307-7b8f50f6727d" providerId="ADAL" clId="{9A0F48F6-1292-4DF7-9F19-5B7D95774F65}" dt="2022-10-18T18:26:20.705" v="2474" actId="1076"/>
          <ac:picMkLst>
            <pc:docMk/>
            <pc:sldMk cId="1597485738" sldId="322"/>
            <ac:picMk id="3074" creationId="{C7CCE3CF-7268-2FFC-8EC2-AF47CFE46BF9}"/>
          </ac:picMkLst>
        </pc:picChg>
      </pc:sldChg>
      <pc:sldChg chg="addSp modSp add mod modNotesTx">
        <pc:chgData name="Martina Marino" userId="5b696a2f-595b-48fd-9307-7b8f50f6727d" providerId="ADAL" clId="{9A0F48F6-1292-4DF7-9F19-5B7D95774F65}" dt="2022-10-18T18:38:52.585" v="2582" actId="1076"/>
        <pc:sldMkLst>
          <pc:docMk/>
          <pc:sldMk cId="1588397657" sldId="323"/>
        </pc:sldMkLst>
        <pc:spChg chg="mod">
          <ac:chgData name="Martina Marino" userId="5b696a2f-595b-48fd-9307-7b8f50f6727d" providerId="ADAL" clId="{9A0F48F6-1292-4DF7-9F19-5B7D95774F65}" dt="2022-10-18T18:24:51.727" v="2431" actId="14100"/>
          <ac:spMkLst>
            <pc:docMk/>
            <pc:sldMk cId="1588397657" sldId="323"/>
            <ac:spMk id="6" creationId="{706F56AA-B082-BBA4-5330-24A0F10DCAAB}"/>
          </ac:spMkLst>
        </pc:spChg>
        <pc:spChg chg="mod">
          <ac:chgData name="Martina Marino" userId="5b696a2f-595b-48fd-9307-7b8f50f6727d" providerId="ADAL" clId="{9A0F48F6-1292-4DF7-9F19-5B7D95774F65}" dt="2022-10-18T18:38:52.585" v="2582" actId="1076"/>
          <ac:spMkLst>
            <pc:docMk/>
            <pc:sldMk cId="1588397657" sldId="323"/>
            <ac:spMk id="7" creationId="{B6B7A661-F2F9-CE7E-9310-595D50E4596F}"/>
          </ac:spMkLst>
        </pc:spChg>
        <pc:spChg chg="mod">
          <ac:chgData name="Martina Marino" userId="5b696a2f-595b-48fd-9307-7b8f50f6727d" providerId="ADAL" clId="{9A0F48F6-1292-4DF7-9F19-5B7D95774F65}" dt="2022-10-18T18:38:48.440" v="2581" actId="1076"/>
          <ac:spMkLst>
            <pc:docMk/>
            <pc:sldMk cId="1588397657" sldId="323"/>
            <ac:spMk id="11" creationId="{A54C8CA7-3497-D91D-2B56-4201A30ADFD3}"/>
          </ac:spMkLst>
        </pc:spChg>
        <pc:spChg chg="mod">
          <ac:chgData name="Martina Marino" userId="5b696a2f-595b-48fd-9307-7b8f50f6727d" providerId="ADAL" clId="{9A0F48F6-1292-4DF7-9F19-5B7D95774F65}" dt="2022-10-18T18:38:40.755" v="2580" actId="1076"/>
          <ac:spMkLst>
            <pc:docMk/>
            <pc:sldMk cId="1588397657" sldId="323"/>
            <ac:spMk id="13" creationId="{2868E9BA-B5BC-E70F-27DC-E3EA4B6092E7}"/>
          </ac:spMkLst>
        </pc:spChg>
        <pc:picChg chg="add mod">
          <ac:chgData name="Martina Marino" userId="5b696a2f-595b-48fd-9307-7b8f50f6727d" providerId="ADAL" clId="{9A0F48F6-1292-4DF7-9F19-5B7D95774F65}" dt="2022-10-18T18:28:14.868" v="2494" actId="1440"/>
          <ac:picMkLst>
            <pc:docMk/>
            <pc:sldMk cId="1588397657" sldId="323"/>
            <ac:picMk id="5122" creationId="{4A77D142-DCEF-8367-52A1-ACB415FCD2DF}"/>
          </ac:picMkLst>
        </pc:picChg>
      </pc:sldChg>
      <pc:sldChg chg="addSp delSp modSp mod">
        <pc:chgData name="Martina Marino" userId="5b696a2f-595b-48fd-9307-7b8f50f6727d" providerId="ADAL" clId="{9A0F48F6-1292-4DF7-9F19-5B7D95774F65}" dt="2022-10-18T18:50:52.504" v="2633" actId="20577"/>
        <pc:sldMkLst>
          <pc:docMk/>
          <pc:sldMk cId="837556835" sldId="324"/>
        </pc:sldMkLst>
        <pc:spChg chg="del mod">
          <ac:chgData name="Martina Marino" userId="5b696a2f-595b-48fd-9307-7b8f50f6727d" providerId="ADAL" clId="{9A0F48F6-1292-4DF7-9F19-5B7D95774F65}" dt="2022-10-18T18:41:37.194" v="2599" actId="478"/>
          <ac:spMkLst>
            <pc:docMk/>
            <pc:sldMk cId="837556835" sldId="324"/>
            <ac:spMk id="2" creationId="{E8D49DA5-7BE4-B89C-5780-CDAFCEC05AEC}"/>
          </ac:spMkLst>
        </pc:spChg>
        <pc:spChg chg="mod">
          <ac:chgData name="Martina Marino" userId="5b696a2f-595b-48fd-9307-7b8f50f6727d" providerId="ADAL" clId="{9A0F48F6-1292-4DF7-9F19-5B7D95774F65}" dt="2022-10-18T18:50:52.504" v="2633" actId="20577"/>
          <ac:spMkLst>
            <pc:docMk/>
            <pc:sldMk cId="837556835" sldId="324"/>
            <ac:spMk id="3" creationId="{E88A72CF-026B-E728-D8FC-4990A13BC285}"/>
          </ac:spMkLst>
        </pc:spChg>
        <pc:spChg chg="add mod">
          <ac:chgData name="Martina Marino" userId="5b696a2f-595b-48fd-9307-7b8f50f6727d" providerId="ADAL" clId="{9A0F48F6-1292-4DF7-9F19-5B7D95774F65}" dt="2022-10-18T18:41:39.624" v="2600"/>
          <ac:spMkLst>
            <pc:docMk/>
            <pc:sldMk cId="837556835" sldId="324"/>
            <ac:spMk id="4" creationId="{447A35C7-7E88-DA5F-FDFE-02D53FA6FC7C}"/>
          </ac:spMkLst>
        </pc:spChg>
      </pc:sldChg>
    </pc:docChg>
  </pc:docChgLst>
  <pc:docChgLst>
    <pc:chgData name="Luca Caprioli" userId="S::l.caprioli@studenti.unipi.it::1331f911-5de5-46b8-8912-3468a687ed72" providerId="AD" clId="Web-{FBD75D8B-0F5B-86D3-DD1B-B114DDB7B1BB}"/>
    <pc:docChg chg="modSld">
      <pc:chgData name="Luca Caprioli" userId="S::l.caprioli@studenti.unipi.it::1331f911-5de5-46b8-8912-3468a687ed72" providerId="AD" clId="Web-{FBD75D8B-0F5B-86D3-DD1B-B114DDB7B1BB}" dt="2022-10-17T13:56:06.565" v="49" actId="20577"/>
      <pc:docMkLst>
        <pc:docMk/>
      </pc:docMkLst>
      <pc:sldChg chg="modSp">
        <pc:chgData name="Luca Caprioli" userId="S::l.caprioli@studenti.unipi.it::1331f911-5de5-46b8-8912-3468a687ed72" providerId="AD" clId="Web-{FBD75D8B-0F5B-86D3-DD1B-B114DDB7B1BB}" dt="2022-10-17T13:56:06.565" v="49" actId="20577"/>
        <pc:sldMkLst>
          <pc:docMk/>
          <pc:sldMk cId="1545012597" sldId="301"/>
        </pc:sldMkLst>
        <pc:spChg chg="mod">
          <ac:chgData name="Luca Caprioli" userId="S::l.caprioli@studenti.unipi.it::1331f911-5de5-46b8-8912-3468a687ed72" providerId="AD" clId="Web-{FBD75D8B-0F5B-86D3-DD1B-B114DDB7B1BB}" dt="2022-10-17T13:56:06.565" v="49" actId="20577"/>
          <ac:spMkLst>
            <pc:docMk/>
            <pc:sldMk cId="1545012597" sldId="301"/>
            <ac:spMk id="64" creationId="{00000000-0000-0000-0000-000000000000}"/>
          </ac:spMkLst>
        </pc:spChg>
      </pc:sldChg>
    </pc:docChg>
  </pc:docChgLst>
  <pc:docChgLst>
    <pc:chgData name="Martina Marino" userId="5b696a2f-595b-48fd-9307-7b8f50f6727d" providerId="ADAL" clId="{BFE7B840-8168-1742-9909-7B41FDD39756}"/>
    <pc:docChg chg="modSld">
      <pc:chgData name="Martina Marino" userId="5b696a2f-595b-48fd-9307-7b8f50f6727d" providerId="ADAL" clId="{BFE7B840-8168-1742-9909-7B41FDD39756}" dt="2022-10-17T12:53:16.699" v="4" actId="14100"/>
      <pc:docMkLst>
        <pc:docMk/>
      </pc:docMkLst>
      <pc:sldChg chg="modSp">
        <pc:chgData name="Martina Marino" userId="5b696a2f-595b-48fd-9307-7b8f50f6727d" providerId="ADAL" clId="{BFE7B840-8168-1742-9909-7B41FDD39756}" dt="2022-10-17T12:53:16.699" v="4" actId="14100"/>
        <pc:sldMkLst>
          <pc:docMk/>
          <pc:sldMk cId="2850394169" sldId="299"/>
        </pc:sldMkLst>
        <pc:spChg chg="mod">
          <ac:chgData name="Martina Marino" userId="5b696a2f-595b-48fd-9307-7b8f50f6727d" providerId="ADAL" clId="{BFE7B840-8168-1742-9909-7B41FDD39756}" dt="2022-10-17T12:53:16.699" v="4" actId="14100"/>
          <ac:spMkLst>
            <pc:docMk/>
            <pc:sldMk cId="2850394169" sldId="299"/>
            <ac:spMk id="24" creationId="{0F6B0D4E-462E-600B-DB0C-58653D05E31F}"/>
          </ac:spMkLst>
        </pc:spChg>
      </pc:sldChg>
      <pc:sldChg chg="modSp">
        <pc:chgData name="Martina Marino" userId="5b696a2f-595b-48fd-9307-7b8f50f6727d" providerId="ADAL" clId="{BFE7B840-8168-1742-9909-7B41FDD39756}" dt="2022-10-17T07:12:36.394" v="0" actId="1076"/>
        <pc:sldMkLst>
          <pc:docMk/>
          <pc:sldMk cId="2319106143" sldId="300"/>
        </pc:sldMkLst>
        <pc:picChg chg="mod">
          <ac:chgData name="Martina Marino" userId="5b696a2f-595b-48fd-9307-7b8f50f6727d" providerId="ADAL" clId="{BFE7B840-8168-1742-9909-7B41FDD39756}" dt="2022-10-17T07:12:36.394" v="0" actId="1076"/>
          <ac:picMkLst>
            <pc:docMk/>
            <pc:sldMk cId="2319106143" sldId="300"/>
            <ac:picMk id="27" creationId="{0D38D834-353B-B82B-4411-0ECA307ACFB7}"/>
          </ac:picMkLst>
        </pc:picChg>
      </pc:sldChg>
      <pc:sldChg chg="modSp">
        <pc:chgData name="Martina Marino" userId="5b696a2f-595b-48fd-9307-7b8f50f6727d" providerId="ADAL" clId="{BFE7B840-8168-1742-9909-7B41FDD39756}" dt="2022-10-17T12:35:37.881" v="1" actId="20577"/>
        <pc:sldMkLst>
          <pc:docMk/>
          <pc:sldMk cId="1545012597" sldId="301"/>
        </pc:sldMkLst>
        <pc:spChg chg="mod">
          <ac:chgData name="Martina Marino" userId="5b696a2f-595b-48fd-9307-7b8f50f6727d" providerId="ADAL" clId="{BFE7B840-8168-1742-9909-7B41FDD39756}" dt="2022-10-17T12:35:37.881" v="1" actId="20577"/>
          <ac:spMkLst>
            <pc:docMk/>
            <pc:sldMk cId="1545012597" sldId="301"/>
            <ac:spMk id="62" creationId="{00000000-0000-0000-0000-000000000000}"/>
          </ac:spMkLst>
        </pc:spChg>
      </pc:sldChg>
    </pc:docChg>
  </pc:docChgLst>
  <pc:docChgLst>
    <pc:chgData name="Roberta Matrella" userId="S::r.matrella@studenti.unipi.it::3c0a5e63-f310-4b53-afd7-a005914e7006" providerId="AD" clId="Web-{9E15B839-732C-7CA8-B355-BE6C1CAF06C1}"/>
    <pc:docChg chg="modSld">
      <pc:chgData name="Roberta Matrella" userId="S::r.matrella@studenti.unipi.it::3c0a5e63-f310-4b53-afd7-a005914e7006" providerId="AD" clId="Web-{9E15B839-732C-7CA8-B355-BE6C1CAF06C1}" dt="2022-10-17T13:36:59.082" v="4" actId="20577"/>
      <pc:docMkLst>
        <pc:docMk/>
      </pc:docMkLst>
      <pc:sldChg chg="modSp">
        <pc:chgData name="Roberta Matrella" userId="S::r.matrella@studenti.unipi.it::3c0a5e63-f310-4b53-afd7-a005914e7006" providerId="AD" clId="Web-{9E15B839-732C-7CA8-B355-BE6C1CAF06C1}" dt="2022-10-17T13:36:59.082" v="4" actId="20577"/>
        <pc:sldMkLst>
          <pc:docMk/>
          <pc:sldMk cId="848791713" sldId="296"/>
        </pc:sldMkLst>
        <pc:spChg chg="mod">
          <ac:chgData name="Roberta Matrella" userId="S::r.matrella@studenti.unipi.it::3c0a5e63-f310-4b53-afd7-a005914e7006" providerId="AD" clId="Web-{9E15B839-732C-7CA8-B355-BE6C1CAF06C1}" dt="2022-10-17T13:36:59.082" v="4" actId="20577"/>
          <ac:spMkLst>
            <pc:docMk/>
            <pc:sldMk cId="848791713" sldId="296"/>
            <ac:spMk id="3" creationId="{5E356DEB-514C-034F-8285-84421CCB544C}"/>
          </ac:spMkLst>
        </pc:spChg>
      </pc:sldChg>
    </pc:docChg>
  </pc:docChgLst>
  <pc:docChgLst>
    <pc:chgData name="Martina Marino" userId="5b696a2f-595b-48fd-9307-7b8f50f6727d" providerId="ADAL" clId="{B9010A32-1B5F-C649-8F06-1AE5B02ECB4A}"/>
    <pc:docChg chg="undo custSel addSld delSld modSld sldOrd modSection">
      <pc:chgData name="Martina Marino" userId="5b696a2f-595b-48fd-9307-7b8f50f6727d" providerId="ADAL" clId="{B9010A32-1B5F-C649-8F06-1AE5B02ECB4A}" dt="2022-12-18T16:12:36.749" v="275" actId="729"/>
      <pc:docMkLst>
        <pc:docMk/>
      </pc:docMkLst>
      <pc:sldChg chg="mod ord modShow">
        <pc:chgData name="Martina Marino" userId="5b696a2f-595b-48fd-9307-7b8f50f6727d" providerId="ADAL" clId="{B9010A32-1B5F-C649-8F06-1AE5B02ECB4A}" dt="2022-12-07T16:50:20.497" v="218" actId="1076"/>
        <pc:sldMkLst>
          <pc:docMk/>
          <pc:sldMk cId="3134990044" sldId="336"/>
        </pc:sldMkLst>
      </pc:sldChg>
      <pc:sldChg chg="mod modShow">
        <pc:chgData name="Martina Marino" userId="5b696a2f-595b-48fd-9307-7b8f50f6727d" providerId="ADAL" clId="{B9010A32-1B5F-C649-8F06-1AE5B02ECB4A}" dt="2022-12-07T16:50:12.561" v="217" actId="729"/>
        <pc:sldMkLst>
          <pc:docMk/>
          <pc:sldMk cId="2543612514" sldId="352"/>
        </pc:sldMkLst>
      </pc:sldChg>
      <pc:sldChg chg="mod modShow">
        <pc:chgData name="Martina Marino" userId="5b696a2f-595b-48fd-9307-7b8f50f6727d" providerId="ADAL" clId="{B9010A32-1B5F-C649-8F06-1AE5B02ECB4A}" dt="2022-12-07T16:50:12.561" v="217" actId="729"/>
        <pc:sldMkLst>
          <pc:docMk/>
          <pc:sldMk cId="949579957" sldId="353"/>
        </pc:sldMkLst>
      </pc:sldChg>
      <pc:sldChg chg="mod modShow">
        <pc:chgData name="Martina Marino" userId="5b696a2f-595b-48fd-9307-7b8f50f6727d" providerId="ADAL" clId="{B9010A32-1B5F-C649-8F06-1AE5B02ECB4A}" dt="2022-12-18T16:12:36.749" v="275" actId="729"/>
        <pc:sldMkLst>
          <pc:docMk/>
          <pc:sldMk cId="3152845267" sldId="355"/>
        </pc:sldMkLst>
      </pc:sldChg>
      <pc:sldChg chg="mod modShow">
        <pc:chgData name="Martina Marino" userId="5b696a2f-595b-48fd-9307-7b8f50f6727d" providerId="ADAL" clId="{B9010A32-1B5F-C649-8F06-1AE5B02ECB4A}" dt="2022-12-07T16:50:12.561" v="217" actId="729"/>
        <pc:sldMkLst>
          <pc:docMk/>
          <pc:sldMk cId="1122591221" sldId="364"/>
        </pc:sldMkLst>
      </pc:sldChg>
      <pc:sldChg chg="del">
        <pc:chgData name="Martina Marino" userId="5b696a2f-595b-48fd-9307-7b8f50f6727d" providerId="ADAL" clId="{B9010A32-1B5F-C649-8F06-1AE5B02ECB4A}" dt="2022-12-18T16:11:42.560" v="274" actId="2696"/>
        <pc:sldMkLst>
          <pc:docMk/>
          <pc:sldMk cId="810969467" sldId="367"/>
        </pc:sldMkLst>
      </pc:sldChg>
      <pc:sldChg chg="modSp">
        <pc:chgData name="Martina Marino" userId="5b696a2f-595b-48fd-9307-7b8f50f6727d" providerId="ADAL" clId="{B9010A32-1B5F-C649-8F06-1AE5B02ECB4A}" dt="2022-12-07T16:31:06.136" v="7" actId="1076"/>
        <pc:sldMkLst>
          <pc:docMk/>
          <pc:sldMk cId="3938589351" sldId="369"/>
        </pc:sldMkLst>
        <pc:spChg chg="mod">
          <ac:chgData name="Martina Marino" userId="5b696a2f-595b-48fd-9307-7b8f50f6727d" providerId="ADAL" clId="{B9010A32-1B5F-C649-8F06-1AE5B02ECB4A}" dt="2022-12-07T16:31:06.136" v="7" actId="1076"/>
          <ac:spMkLst>
            <pc:docMk/>
            <pc:sldMk cId="3938589351" sldId="369"/>
            <ac:spMk id="4" creationId="{447A35C7-7E88-DA5F-FDFE-02D53FA6FC7C}"/>
          </ac:spMkLst>
        </pc:spChg>
      </pc:sldChg>
      <pc:sldChg chg="ord">
        <pc:chgData name="Martina Marino" userId="5b696a2f-595b-48fd-9307-7b8f50f6727d" providerId="ADAL" clId="{B9010A32-1B5F-C649-8F06-1AE5B02ECB4A}" dt="2022-12-07T17:29:24.297" v="273" actId="1076"/>
        <pc:sldMkLst>
          <pc:docMk/>
          <pc:sldMk cId="173356023" sldId="376"/>
        </pc:sldMkLst>
      </pc:sldChg>
      <pc:sldChg chg="addSp delSp modSp add del">
        <pc:chgData name="Martina Marino" userId="5b696a2f-595b-48fd-9307-7b8f50f6727d" providerId="ADAL" clId="{B9010A32-1B5F-C649-8F06-1AE5B02ECB4A}" dt="2022-12-07T16:46:58.264" v="215" actId="1076"/>
        <pc:sldMkLst>
          <pc:docMk/>
          <pc:sldMk cId="691060406" sldId="378"/>
        </pc:sldMkLst>
        <pc:spChg chg="mod ord">
          <ac:chgData name="Martina Marino" userId="5b696a2f-595b-48fd-9307-7b8f50f6727d" providerId="ADAL" clId="{B9010A32-1B5F-C649-8F06-1AE5B02ECB4A}" dt="2022-12-07T16:46:58.264" v="215" actId="1076"/>
          <ac:spMkLst>
            <pc:docMk/>
            <pc:sldMk cId="691060406" sldId="378"/>
            <ac:spMk id="7" creationId="{627DE3E6-083B-6F37-8157-CE68E026EFFA}"/>
          </ac:spMkLst>
        </pc:spChg>
        <pc:spChg chg="add del">
          <ac:chgData name="Martina Marino" userId="5b696a2f-595b-48fd-9307-7b8f50f6727d" providerId="ADAL" clId="{B9010A32-1B5F-C649-8F06-1AE5B02ECB4A}" dt="2022-12-07T16:44:37.347" v="173" actId="22"/>
          <ac:spMkLst>
            <pc:docMk/>
            <pc:sldMk cId="691060406" sldId="378"/>
            <ac:spMk id="8" creationId="{CA5CA3B2-F16A-6438-3FA3-030BE60CB1A4}"/>
          </ac:spMkLst>
        </pc:spChg>
        <pc:spChg chg="add del mod">
          <ac:chgData name="Martina Marino" userId="5b696a2f-595b-48fd-9307-7b8f50f6727d" providerId="ADAL" clId="{B9010A32-1B5F-C649-8F06-1AE5B02ECB4A}" dt="2022-12-07T16:46:40.162" v="211" actId="22"/>
          <ac:spMkLst>
            <pc:docMk/>
            <pc:sldMk cId="691060406" sldId="378"/>
            <ac:spMk id="10" creationId="{76B26D93-1CB6-C626-F826-02D16EFE5277}"/>
          </ac:spMkLst>
        </pc:spChg>
        <pc:picChg chg="mod modCrop">
          <ac:chgData name="Martina Marino" userId="5b696a2f-595b-48fd-9307-7b8f50f6727d" providerId="ADAL" clId="{B9010A32-1B5F-C649-8F06-1AE5B02ECB4A}" dt="2022-12-07T16:46:52.799" v="214" actId="1076"/>
          <ac:picMkLst>
            <pc:docMk/>
            <pc:sldMk cId="691060406" sldId="378"/>
            <ac:picMk id="4" creationId="{6090C88A-2D95-D083-7AEF-63BB7F1BA63D}"/>
          </ac:picMkLst>
        </pc:picChg>
        <pc:picChg chg="add del mod">
          <ac:chgData name="Martina Marino" userId="5b696a2f-595b-48fd-9307-7b8f50f6727d" providerId="ADAL" clId="{B9010A32-1B5F-C649-8F06-1AE5B02ECB4A}" dt="2022-12-07T16:46:50.382" v="213" actId="478"/>
          <ac:picMkLst>
            <pc:docMk/>
            <pc:sldMk cId="691060406" sldId="378"/>
            <ac:picMk id="5" creationId="{85626D2A-63C8-FE8E-6C35-1AC058AD0938}"/>
          </ac:picMkLst>
        </pc:picChg>
      </pc:sldChg>
      <pc:sldChg chg="modSp ord">
        <pc:chgData name="Martina Marino" userId="5b696a2f-595b-48fd-9307-7b8f50f6727d" providerId="ADAL" clId="{B9010A32-1B5F-C649-8F06-1AE5B02ECB4A}" dt="2022-12-07T16:37:45.294" v="135" actId="1076"/>
        <pc:sldMkLst>
          <pc:docMk/>
          <pc:sldMk cId="182626457" sldId="380"/>
        </pc:sldMkLst>
        <pc:spChg chg="mod">
          <ac:chgData name="Martina Marino" userId="5b696a2f-595b-48fd-9307-7b8f50f6727d" providerId="ADAL" clId="{B9010A32-1B5F-C649-8F06-1AE5B02ECB4A}" dt="2022-12-07T16:29:56.248" v="1" actId="255"/>
          <ac:spMkLst>
            <pc:docMk/>
            <pc:sldMk cId="182626457" sldId="380"/>
            <ac:spMk id="4" creationId="{447A35C7-7E88-DA5F-FDFE-02D53FA6FC7C}"/>
          </ac:spMkLst>
        </pc:spChg>
      </pc:sldChg>
      <pc:sldChg chg="modSp add del">
        <pc:chgData name="Martina Marino" userId="5b696a2f-595b-48fd-9307-7b8f50f6727d" providerId="ADAL" clId="{B9010A32-1B5F-C649-8F06-1AE5B02ECB4A}" dt="2022-12-07T16:34:24.811" v="63" actId="2696"/>
        <pc:sldMkLst>
          <pc:docMk/>
          <pc:sldMk cId="4219200065" sldId="381"/>
        </pc:sldMkLst>
        <pc:spChg chg="mod">
          <ac:chgData name="Martina Marino" userId="5b696a2f-595b-48fd-9307-7b8f50f6727d" providerId="ADAL" clId="{B9010A32-1B5F-C649-8F06-1AE5B02ECB4A}" dt="2022-12-07T16:33:41.313" v="48" actId="255"/>
          <ac:spMkLst>
            <pc:docMk/>
            <pc:sldMk cId="4219200065" sldId="381"/>
            <ac:spMk id="57" creationId="{00000000-0000-0000-0000-000000000000}"/>
          </ac:spMkLst>
        </pc:spChg>
      </pc:sldChg>
      <pc:sldChg chg="addSp modSp add del">
        <pc:chgData name="Martina Marino" userId="5b696a2f-595b-48fd-9307-7b8f50f6727d" providerId="ADAL" clId="{B9010A32-1B5F-C649-8F06-1AE5B02ECB4A}" dt="2022-12-07T16:34:20.394" v="62" actId="2696"/>
        <pc:sldMkLst>
          <pc:docMk/>
          <pc:sldMk cId="1119476250" sldId="382"/>
        </pc:sldMkLst>
        <pc:spChg chg="add mod">
          <ac:chgData name="Martina Marino" userId="5b696a2f-595b-48fd-9307-7b8f50f6727d" providerId="ADAL" clId="{B9010A32-1B5F-C649-8F06-1AE5B02ECB4A}" dt="2022-12-07T16:34:10.451" v="60" actId="255"/>
          <ac:spMkLst>
            <pc:docMk/>
            <pc:sldMk cId="1119476250" sldId="382"/>
            <ac:spMk id="3" creationId="{D9573C3B-E4CE-000D-C14D-CF83D8AE9A71}"/>
          </ac:spMkLst>
        </pc:spChg>
      </pc:sldChg>
      <pc:sldChg chg="modSp add ord">
        <pc:chgData name="Martina Marino" userId="5b696a2f-595b-48fd-9307-7b8f50f6727d" providerId="ADAL" clId="{B9010A32-1B5F-C649-8F06-1AE5B02ECB4A}" dt="2022-12-07T16:35:07.373" v="82" actId="20577"/>
        <pc:sldMkLst>
          <pc:docMk/>
          <pc:sldMk cId="2504407759" sldId="383"/>
        </pc:sldMkLst>
        <pc:spChg chg="mod">
          <ac:chgData name="Martina Marino" userId="5b696a2f-595b-48fd-9307-7b8f50f6727d" providerId="ADAL" clId="{B9010A32-1B5F-C649-8F06-1AE5B02ECB4A}" dt="2022-12-07T16:35:07.373" v="82" actId="20577"/>
          <ac:spMkLst>
            <pc:docMk/>
            <pc:sldMk cId="2504407759" sldId="383"/>
            <ac:spMk id="3" creationId="{D9573C3B-E4CE-000D-C14D-CF83D8AE9A71}"/>
          </ac:spMkLst>
        </pc:spChg>
      </pc:sldChg>
      <pc:sldChg chg="modSp add ord">
        <pc:chgData name="Martina Marino" userId="5b696a2f-595b-48fd-9307-7b8f50f6727d" providerId="ADAL" clId="{B9010A32-1B5F-C649-8F06-1AE5B02ECB4A}" dt="2022-12-07T16:35:30.403" v="115" actId="20577"/>
        <pc:sldMkLst>
          <pc:docMk/>
          <pc:sldMk cId="3906503310" sldId="384"/>
        </pc:sldMkLst>
        <pc:spChg chg="mod">
          <ac:chgData name="Martina Marino" userId="5b696a2f-595b-48fd-9307-7b8f50f6727d" providerId="ADAL" clId="{B9010A32-1B5F-C649-8F06-1AE5B02ECB4A}" dt="2022-12-07T16:35:30.403" v="115" actId="20577"/>
          <ac:spMkLst>
            <pc:docMk/>
            <pc:sldMk cId="3906503310" sldId="384"/>
            <ac:spMk id="3" creationId="{D9573C3B-E4CE-000D-C14D-CF83D8AE9A71}"/>
          </ac:spMkLst>
        </pc:spChg>
      </pc:sldChg>
      <pc:sldChg chg="modSp add ord">
        <pc:chgData name="Martina Marino" userId="5b696a2f-595b-48fd-9307-7b8f50f6727d" providerId="ADAL" clId="{B9010A32-1B5F-C649-8F06-1AE5B02ECB4A}" dt="2022-12-07T16:38:03.396" v="146" actId="20577"/>
        <pc:sldMkLst>
          <pc:docMk/>
          <pc:sldMk cId="3795477613" sldId="385"/>
        </pc:sldMkLst>
        <pc:spChg chg="mod">
          <ac:chgData name="Martina Marino" userId="5b696a2f-595b-48fd-9307-7b8f50f6727d" providerId="ADAL" clId="{B9010A32-1B5F-C649-8F06-1AE5B02ECB4A}" dt="2022-12-07T16:38:03.396" v="146" actId="20577"/>
          <ac:spMkLst>
            <pc:docMk/>
            <pc:sldMk cId="3795477613" sldId="385"/>
            <ac:spMk id="3" creationId="{D9573C3B-E4CE-000D-C14D-CF83D8AE9A71}"/>
          </ac:spMkLst>
        </pc:spChg>
      </pc:sldChg>
      <pc:sldChg chg="modSp add ord">
        <pc:chgData name="Martina Marino" userId="5b696a2f-595b-48fd-9307-7b8f50f6727d" providerId="ADAL" clId="{B9010A32-1B5F-C649-8F06-1AE5B02ECB4A}" dt="2022-12-07T16:38:24.458" v="160" actId="20577"/>
        <pc:sldMkLst>
          <pc:docMk/>
          <pc:sldMk cId="3216497231" sldId="386"/>
        </pc:sldMkLst>
        <pc:spChg chg="mod">
          <ac:chgData name="Martina Marino" userId="5b696a2f-595b-48fd-9307-7b8f50f6727d" providerId="ADAL" clId="{B9010A32-1B5F-C649-8F06-1AE5B02ECB4A}" dt="2022-12-07T16:38:24.458" v="160" actId="20577"/>
          <ac:spMkLst>
            <pc:docMk/>
            <pc:sldMk cId="3216497231" sldId="386"/>
            <ac:spMk id="3" creationId="{D9573C3B-E4CE-000D-C14D-CF83D8AE9A71}"/>
          </ac:spMkLst>
        </pc:spChg>
      </pc:sldChg>
      <pc:sldChg chg="addSp delSp modSp add mod modShow">
        <pc:chgData name="Martina Marino" userId="5b696a2f-595b-48fd-9307-7b8f50f6727d" providerId="ADAL" clId="{B9010A32-1B5F-C649-8F06-1AE5B02ECB4A}" dt="2022-12-07T17:01:48.156" v="269" actId="729"/>
        <pc:sldMkLst>
          <pc:docMk/>
          <pc:sldMk cId="4274871076" sldId="387"/>
        </pc:sldMkLst>
        <pc:spChg chg="del">
          <ac:chgData name="Martina Marino" userId="5b696a2f-595b-48fd-9307-7b8f50f6727d" providerId="ADAL" clId="{B9010A32-1B5F-C649-8F06-1AE5B02ECB4A}" dt="2022-12-07T16:59:10.660" v="232" actId="478"/>
          <ac:spMkLst>
            <pc:docMk/>
            <pc:sldMk cId="4274871076" sldId="387"/>
            <ac:spMk id="3" creationId="{E88A72CF-026B-E728-D8FC-4990A13BC285}"/>
          </ac:spMkLst>
        </pc:spChg>
        <pc:spChg chg="mod">
          <ac:chgData name="Martina Marino" userId="5b696a2f-595b-48fd-9307-7b8f50f6727d" providerId="ADAL" clId="{B9010A32-1B5F-C649-8F06-1AE5B02ECB4A}" dt="2022-12-07T16:59:07.032" v="231" actId="20577"/>
          <ac:spMkLst>
            <pc:docMk/>
            <pc:sldMk cId="4274871076" sldId="387"/>
            <ac:spMk id="4" creationId="{447A35C7-7E88-DA5F-FDFE-02D53FA6FC7C}"/>
          </ac:spMkLst>
        </pc:spChg>
        <pc:spChg chg="add del mod">
          <ac:chgData name="Martina Marino" userId="5b696a2f-595b-48fd-9307-7b8f50f6727d" providerId="ADAL" clId="{B9010A32-1B5F-C649-8F06-1AE5B02ECB4A}" dt="2022-12-07T16:59:13.712" v="233" actId="478"/>
          <ac:spMkLst>
            <pc:docMk/>
            <pc:sldMk cId="4274871076" sldId="387"/>
            <ac:spMk id="5" creationId="{9CFA1B59-967D-2956-7A28-19D2B46C8CF9}"/>
          </ac:spMkLst>
        </pc:spChg>
        <pc:spChg chg="add mod">
          <ac:chgData name="Martina Marino" userId="5b696a2f-595b-48fd-9307-7b8f50f6727d" providerId="ADAL" clId="{B9010A32-1B5F-C649-8F06-1AE5B02ECB4A}" dt="2022-12-07T17:00:44.398" v="268" actId="14100"/>
          <ac:spMkLst>
            <pc:docMk/>
            <pc:sldMk cId="4274871076" sldId="387"/>
            <ac:spMk id="10" creationId="{9594D031-B5B5-F2D0-2D3E-A2546838DBBA}"/>
          </ac:spMkLst>
        </pc:spChg>
        <pc:spChg chg="del mod">
          <ac:chgData name="Martina Marino" userId="5b696a2f-595b-48fd-9307-7b8f50f6727d" providerId="ADAL" clId="{B9010A32-1B5F-C649-8F06-1AE5B02ECB4A}" dt="2022-12-07T16:59:24.875" v="236" actId="478"/>
          <ac:spMkLst>
            <pc:docMk/>
            <pc:sldMk cId="4274871076" sldId="387"/>
            <ac:spMk id="16" creationId="{6D1B3A2A-CA70-7322-70EB-8266AC5FF42F}"/>
          </ac:spMkLst>
        </pc:spChg>
      </pc:sldChg>
      <pc:sldChg chg="new del">
        <pc:chgData name="Martina Marino" userId="5b696a2f-595b-48fd-9307-7b8f50f6727d" providerId="ADAL" clId="{B9010A32-1B5F-C649-8F06-1AE5B02ECB4A}" dt="2022-12-07T16:59:48.581" v="238" actId="2696"/>
        <pc:sldMkLst>
          <pc:docMk/>
          <pc:sldMk cId="2851299688" sldId="388"/>
        </pc:sldMkLst>
      </pc:sldChg>
      <pc:sldChg chg="new del">
        <pc:chgData name="Martina Marino" userId="5b696a2f-595b-48fd-9307-7b8f50f6727d" providerId="ADAL" clId="{B9010A32-1B5F-C649-8F06-1AE5B02ECB4A}" dt="2022-12-07T17:29:08.081" v="271" actId="2696"/>
        <pc:sldMkLst>
          <pc:docMk/>
          <pc:sldMk cId="4044763021" sldId="388"/>
        </pc:sldMkLst>
      </pc:sldChg>
    </pc:docChg>
  </pc:docChgLst>
  <pc:docChgLst>
    <pc:chgData name="Utente guest" userId="S::urn:spo:anon#7d3254d1433bc67d79734584c52af88aeb24a023cc4805c9bd6df2a100616b94::" providerId="AD" clId="Web-{75020997-40D3-4B45-9C18-CC7A5659A892}"/>
    <pc:docChg chg="modSld">
      <pc:chgData name="Utente guest" userId="S::urn:spo:anon#7d3254d1433bc67d79734584c52af88aeb24a023cc4805c9bd6df2a100616b94::" providerId="AD" clId="Web-{75020997-40D3-4B45-9C18-CC7A5659A892}" dt="2022-12-28T13:28:42.162" v="0" actId="1076"/>
      <pc:docMkLst>
        <pc:docMk/>
      </pc:docMkLst>
      <pc:sldChg chg="modSp">
        <pc:chgData name="Utente guest" userId="S::urn:spo:anon#7d3254d1433bc67d79734584c52af88aeb24a023cc4805c9bd6df2a100616b94::" providerId="AD" clId="Web-{75020997-40D3-4B45-9C18-CC7A5659A892}" dt="2022-12-28T13:28:42.162" v="0" actId="1076"/>
        <pc:sldMkLst>
          <pc:docMk/>
          <pc:sldMk cId="2529516858" sldId="343"/>
        </pc:sldMkLst>
        <pc:picChg chg="mod">
          <ac:chgData name="Utente guest" userId="S::urn:spo:anon#7d3254d1433bc67d79734584c52af88aeb24a023cc4805c9bd6df2a100616b94::" providerId="AD" clId="Web-{75020997-40D3-4B45-9C18-CC7A5659A892}" dt="2022-12-28T13:28:42.162" v="0" actId="1076"/>
          <ac:picMkLst>
            <pc:docMk/>
            <pc:sldMk cId="2529516858" sldId="343"/>
            <ac:picMk id="5" creationId="{3126815D-F130-10C6-9EBD-9D4A1A8861DA}"/>
          </ac:picMkLst>
        </pc:picChg>
      </pc:sldChg>
    </pc:docChg>
  </pc:docChgLst>
  <pc:docChgLst>
    <pc:chgData name="Roberta Matrella" userId="3c0a5e63-f310-4b53-afd7-a005914e7006" providerId="ADAL" clId="{4EFF15EA-B239-419E-8B8B-2CFD407E05D2}"/>
    <pc:docChg chg="undo custSel addSld delSld modSld sldOrd addSection delSection modSection">
      <pc:chgData name="Roberta Matrella" userId="3c0a5e63-f310-4b53-afd7-a005914e7006" providerId="ADAL" clId="{4EFF15EA-B239-419E-8B8B-2CFD407E05D2}" dt="2023-02-12T16:45:14.600" v="1076" actId="20578"/>
      <pc:docMkLst>
        <pc:docMk/>
      </pc:docMkLst>
      <pc:sldChg chg="modSp mod ord">
        <pc:chgData name="Roberta Matrella" userId="3c0a5e63-f310-4b53-afd7-a005914e7006" providerId="ADAL" clId="{4EFF15EA-B239-419E-8B8B-2CFD407E05D2}" dt="2023-02-12T15:39:42.390" v="660"/>
        <pc:sldMkLst>
          <pc:docMk/>
          <pc:sldMk cId="498480860" sldId="318"/>
        </pc:sldMkLst>
        <pc:spChg chg="mod">
          <ac:chgData name="Roberta Matrella" userId="3c0a5e63-f310-4b53-afd7-a005914e7006" providerId="ADAL" clId="{4EFF15EA-B239-419E-8B8B-2CFD407E05D2}" dt="2023-02-12T14:58:33.750" v="545" actId="20577"/>
          <ac:spMkLst>
            <pc:docMk/>
            <pc:sldMk cId="498480860" sldId="318"/>
            <ac:spMk id="62" creationId="{00000000-0000-0000-0000-000000000000}"/>
          </ac:spMkLst>
        </pc:spChg>
      </pc:sldChg>
      <pc:sldChg chg="modSp mod ord">
        <pc:chgData name="Roberta Matrella" userId="3c0a5e63-f310-4b53-afd7-a005914e7006" providerId="ADAL" clId="{4EFF15EA-B239-419E-8B8B-2CFD407E05D2}" dt="2023-02-12T15:39:42.390" v="660"/>
        <pc:sldMkLst>
          <pc:docMk/>
          <pc:sldMk cId="2874780614" sldId="320"/>
        </pc:sldMkLst>
        <pc:spChg chg="mod">
          <ac:chgData name="Roberta Matrella" userId="3c0a5e63-f310-4b53-afd7-a005914e7006" providerId="ADAL" clId="{4EFF15EA-B239-419E-8B8B-2CFD407E05D2}" dt="2023-02-12T14:58:20.827" v="519" actId="20577"/>
          <ac:spMkLst>
            <pc:docMk/>
            <pc:sldMk cId="2874780614" sldId="320"/>
            <ac:spMk id="62" creationId="{00000000-0000-0000-0000-000000000000}"/>
          </ac:spMkLst>
        </pc:spChg>
      </pc:sldChg>
      <pc:sldChg chg="modSp mod ord">
        <pc:chgData name="Roberta Matrella" userId="3c0a5e63-f310-4b53-afd7-a005914e7006" providerId="ADAL" clId="{4EFF15EA-B239-419E-8B8B-2CFD407E05D2}" dt="2023-02-12T15:39:42.390" v="660"/>
        <pc:sldMkLst>
          <pc:docMk/>
          <pc:sldMk cId="3573220431" sldId="321"/>
        </pc:sldMkLst>
        <pc:spChg chg="mod">
          <ac:chgData name="Roberta Matrella" userId="3c0a5e63-f310-4b53-afd7-a005914e7006" providerId="ADAL" clId="{4EFF15EA-B239-419E-8B8B-2CFD407E05D2}" dt="2023-02-12T14:58:26.950" v="532" actId="20577"/>
          <ac:spMkLst>
            <pc:docMk/>
            <pc:sldMk cId="3573220431" sldId="321"/>
            <ac:spMk id="62" creationId="{00000000-0000-0000-0000-000000000000}"/>
          </ac:spMkLst>
        </pc:spChg>
      </pc:sldChg>
      <pc:sldChg chg="modSp mod ord">
        <pc:chgData name="Roberta Matrella" userId="3c0a5e63-f310-4b53-afd7-a005914e7006" providerId="ADAL" clId="{4EFF15EA-B239-419E-8B8B-2CFD407E05D2}" dt="2023-02-12T15:39:42.390" v="660"/>
        <pc:sldMkLst>
          <pc:docMk/>
          <pc:sldMk cId="1597485738" sldId="322"/>
        </pc:sldMkLst>
        <pc:spChg chg="mod">
          <ac:chgData name="Roberta Matrella" userId="3c0a5e63-f310-4b53-afd7-a005914e7006" providerId="ADAL" clId="{4EFF15EA-B239-419E-8B8B-2CFD407E05D2}" dt="2023-02-12T15:03:09.379" v="582" actId="20577"/>
          <ac:spMkLst>
            <pc:docMk/>
            <pc:sldMk cId="1597485738" sldId="322"/>
            <ac:spMk id="10" creationId="{9DD3C4A2-3604-CFBF-77AD-E6B5AA11B66A}"/>
          </ac:spMkLst>
        </pc:spChg>
        <pc:spChg chg="mod">
          <ac:chgData name="Roberta Matrella" userId="3c0a5e63-f310-4b53-afd7-a005914e7006" providerId="ADAL" clId="{4EFF15EA-B239-419E-8B8B-2CFD407E05D2}" dt="2023-02-12T14:58:06.571" v="493" actId="20577"/>
          <ac:spMkLst>
            <pc:docMk/>
            <pc:sldMk cId="1597485738" sldId="322"/>
            <ac:spMk id="62" creationId="{00000000-0000-0000-0000-000000000000}"/>
          </ac:spMkLst>
        </pc:spChg>
      </pc:sldChg>
      <pc:sldChg chg="modSp mod ord">
        <pc:chgData name="Roberta Matrella" userId="3c0a5e63-f310-4b53-afd7-a005914e7006" providerId="ADAL" clId="{4EFF15EA-B239-419E-8B8B-2CFD407E05D2}" dt="2023-02-12T15:39:42.390" v="660"/>
        <pc:sldMkLst>
          <pc:docMk/>
          <pc:sldMk cId="1588397657" sldId="323"/>
        </pc:sldMkLst>
        <pc:spChg chg="mod">
          <ac:chgData name="Roberta Matrella" userId="3c0a5e63-f310-4b53-afd7-a005914e7006" providerId="ADAL" clId="{4EFF15EA-B239-419E-8B8B-2CFD407E05D2}" dt="2023-02-12T14:58:14.491" v="506" actId="20577"/>
          <ac:spMkLst>
            <pc:docMk/>
            <pc:sldMk cId="1588397657" sldId="323"/>
            <ac:spMk id="62" creationId="{00000000-0000-0000-0000-000000000000}"/>
          </ac:spMkLst>
        </pc:spChg>
      </pc:sldChg>
      <pc:sldChg chg="modSp mod ord">
        <pc:chgData name="Roberta Matrella" userId="3c0a5e63-f310-4b53-afd7-a005914e7006" providerId="ADAL" clId="{4EFF15EA-B239-419E-8B8B-2CFD407E05D2}" dt="2023-02-12T15:39:42.390" v="660"/>
        <pc:sldMkLst>
          <pc:docMk/>
          <pc:sldMk cId="837556835" sldId="324"/>
        </pc:sldMkLst>
        <pc:spChg chg="mod">
          <ac:chgData name="Roberta Matrella" userId="3c0a5e63-f310-4b53-afd7-a005914e7006" providerId="ADAL" clId="{4EFF15EA-B239-419E-8B8B-2CFD407E05D2}" dt="2023-02-12T15:05:32.333" v="619" actId="20577"/>
          <ac:spMkLst>
            <pc:docMk/>
            <pc:sldMk cId="837556835" sldId="324"/>
            <ac:spMk id="3" creationId="{E88A72CF-026B-E728-D8FC-4990A13BC285}"/>
          </ac:spMkLst>
        </pc:spChg>
      </pc:sldChg>
      <pc:sldChg chg="modSp mod ord">
        <pc:chgData name="Roberta Matrella" userId="3c0a5e63-f310-4b53-afd7-a005914e7006" providerId="ADAL" clId="{4EFF15EA-B239-419E-8B8B-2CFD407E05D2}" dt="2023-02-12T15:39:42.390" v="660"/>
        <pc:sldMkLst>
          <pc:docMk/>
          <pc:sldMk cId="4202729899" sldId="325"/>
        </pc:sldMkLst>
        <pc:spChg chg="mod">
          <ac:chgData name="Roberta Matrella" userId="3c0a5e63-f310-4b53-afd7-a005914e7006" providerId="ADAL" clId="{4EFF15EA-B239-419E-8B8B-2CFD407E05D2}" dt="2023-02-12T15:05:58.185" v="633" actId="20577"/>
          <ac:spMkLst>
            <pc:docMk/>
            <pc:sldMk cId="4202729899" sldId="325"/>
            <ac:spMk id="3" creationId="{E88A72CF-026B-E728-D8FC-4990A13BC285}"/>
          </ac:spMkLst>
        </pc:spChg>
      </pc:sldChg>
      <pc:sldChg chg="modSp mod ord">
        <pc:chgData name="Roberta Matrella" userId="3c0a5e63-f310-4b53-afd7-a005914e7006" providerId="ADAL" clId="{4EFF15EA-B239-419E-8B8B-2CFD407E05D2}" dt="2023-02-12T15:39:42.390" v="660"/>
        <pc:sldMkLst>
          <pc:docMk/>
          <pc:sldMk cId="1268707105" sldId="326"/>
        </pc:sldMkLst>
        <pc:spChg chg="mod">
          <ac:chgData name="Roberta Matrella" userId="3c0a5e63-f310-4b53-afd7-a005914e7006" providerId="ADAL" clId="{4EFF15EA-B239-419E-8B8B-2CFD407E05D2}" dt="2023-02-12T15:06:22.973" v="638" actId="20577"/>
          <ac:spMkLst>
            <pc:docMk/>
            <pc:sldMk cId="1268707105" sldId="326"/>
            <ac:spMk id="3" creationId="{E88A72CF-026B-E728-D8FC-4990A13BC285}"/>
          </ac:spMkLst>
        </pc:spChg>
      </pc:sldChg>
      <pc:sldChg chg="modSp mod ord">
        <pc:chgData name="Roberta Matrella" userId="3c0a5e63-f310-4b53-afd7-a005914e7006" providerId="ADAL" clId="{4EFF15EA-B239-419E-8B8B-2CFD407E05D2}" dt="2023-02-12T15:39:42.390" v="660"/>
        <pc:sldMkLst>
          <pc:docMk/>
          <pc:sldMk cId="2740130716" sldId="327"/>
        </pc:sldMkLst>
        <pc:spChg chg="mod">
          <ac:chgData name="Roberta Matrella" userId="3c0a5e63-f310-4b53-afd7-a005914e7006" providerId="ADAL" clId="{4EFF15EA-B239-419E-8B8B-2CFD407E05D2}" dt="2023-02-12T15:05:00.110" v="614" actId="20577"/>
          <ac:spMkLst>
            <pc:docMk/>
            <pc:sldMk cId="2740130716" sldId="327"/>
            <ac:spMk id="3" creationId="{E88A72CF-026B-E728-D8FC-4990A13BC285}"/>
          </ac:spMkLst>
        </pc:spChg>
      </pc:sldChg>
      <pc:sldChg chg="del mod ord modShow">
        <pc:chgData name="Roberta Matrella" userId="3c0a5e63-f310-4b53-afd7-a005914e7006" providerId="ADAL" clId="{4EFF15EA-B239-419E-8B8B-2CFD407E05D2}" dt="2023-02-12T15:06:38.061" v="640" actId="2696"/>
        <pc:sldMkLst>
          <pc:docMk/>
          <pc:sldMk cId="1558729431" sldId="328"/>
        </pc:sldMkLst>
      </pc:sldChg>
      <pc:sldChg chg="add del mod ord modShow">
        <pc:chgData name="Roberta Matrella" userId="3c0a5e63-f310-4b53-afd7-a005914e7006" providerId="ADAL" clId="{4EFF15EA-B239-419E-8B8B-2CFD407E05D2}" dt="2023-02-12T15:39:42.390" v="660"/>
        <pc:sldMkLst>
          <pc:docMk/>
          <pc:sldMk cId="2945351253" sldId="329"/>
        </pc:sldMkLst>
      </pc:sldChg>
      <pc:sldChg chg="mod modShow">
        <pc:chgData name="Roberta Matrella" userId="3c0a5e63-f310-4b53-afd7-a005914e7006" providerId="ADAL" clId="{4EFF15EA-B239-419E-8B8B-2CFD407E05D2}" dt="2023-02-12T14:34:42.233" v="266" actId="729"/>
        <pc:sldMkLst>
          <pc:docMk/>
          <pc:sldMk cId="1297924257" sldId="338"/>
        </pc:sldMkLst>
      </pc:sldChg>
      <pc:sldChg chg="mod modShow">
        <pc:chgData name="Roberta Matrella" userId="3c0a5e63-f310-4b53-afd7-a005914e7006" providerId="ADAL" clId="{4EFF15EA-B239-419E-8B8B-2CFD407E05D2}" dt="2023-02-12T16:16:45.933" v="963" actId="729"/>
        <pc:sldMkLst>
          <pc:docMk/>
          <pc:sldMk cId="946686811" sldId="351"/>
        </pc:sldMkLst>
      </pc:sldChg>
      <pc:sldChg chg="mod modShow">
        <pc:chgData name="Roberta Matrella" userId="3c0a5e63-f310-4b53-afd7-a005914e7006" providerId="ADAL" clId="{4EFF15EA-B239-419E-8B8B-2CFD407E05D2}" dt="2023-02-12T16:16:48.025" v="964" actId="729"/>
        <pc:sldMkLst>
          <pc:docMk/>
          <pc:sldMk cId="2543612514" sldId="352"/>
        </pc:sldMkLst>
      </pc:sldChg>
      <pc:sldChg chg="mod modShow">
        <pc:chgData name="Roberta Matrella" userId="3c0a5e63-f310-4b53-afd7-a005914e7006" providerId="ADAL" clId="{4EFF15EA-B239-419E-8B8B-2CFD407E05D2}" dt="2023-02-12T16:16:49.489" v="965" actId="729"/>
        <pc:sldMkLst>
          <pc:docMk/>
          <pc:sldMk cId="949579957" sldId="353"/>
        </pc:sldMkLst>
      </pc:sldChg>
      <pc:sldChg chg="mod modShow">
        <pc:chgData name="Roberta Matrella" userId="3c0a5e63-f310-4b53-afd7-a005914e7006" providerId="ADAL" clId="{4EFF15EA-B239-419E-8B8B-2CFD407E05D2}" dt="2023-02-12T14:33:54.141" v="263" actId="729"/>
        <pc:sldMkLst>
          <pc:docMk/>
          <pc:sldMk cId="2668186743" sldId="356"/>
        </pc:sldMkLst>
      </pc:sldChg>
      <pc:sldChg chg="mod modShow">
        <pc:chgData name="Roberta Matrella" userId="3c0a5e63-f310-4b53-afd7-a005914e7006" providerId="ADAL" clId="{4EFF15EA-B239-419E-8B8B-2CFD407E05D2}" dt="2023-02-12T14:33:56.136" v="264" actId="729"/>
        <pc:sldMkLst>
          <pc:docMk/>
          <pc:sldMk cId="4012890378" sldId="357"/>
        </pc:sldMkLst>
      </pc:sldChg>
      <pc:sldChg chg="mod modShow">
        <pc:chgData name="Roberta Matrella" userId="3c0a5e63-f310-4b53-afd7-a005914e7006" providerId="ADAL" clId="{4EFF15EA-B239-419E-8B8B-2CFD407E05D2}" dt="2023-02-12T16:17:14.790" v="968" actId="729"/>
        <pc:sldMkLst>
          <pc:docMk/>
          <pc:sldMk cId="1441400416" sldId="362"/>
        </pc:sldMkLst>
      </pc:sldChg>
      <pc:sldChg chg="mod modShow">
        <pc:chgData name="Roberta Matrella" userId="3c0a5e63-f310-4b53-afd7-a005914e7006" providerId="ADAL" clId="{4EFF15EA-B239-419E-8B8B-2CFD407E05D2}" dt="2023-02-12T16:16:51.673" v="966" actId="729"/>
        <pc:sldMkLst>
          <pc:docMk/>
          <pc:sldMk cId="1122591221" sldId="364"/>
        </pc:sldMkLst>
      </pc:sldChg>
      <pc:sldChg chg="modSp mod">
        <pc:chgData name="Roberta Matrella" userId="3c0a5e63-f310-4b53-afd7-a005914e7006" providerId="ADAL" clId="{4EFF15EA-B239-419E-8B8B-2CFD407E05D2}" dt="2023-02-12T16:21:08.689" v="970" actId="20577"/>
        <pc:sldMkLst>
          <pc:docMk/>
          <pc:sldMk cId="1055511911" sldId="370"/>
        </pc:sldMkLst>
        <pc:spChg chg="mod">
          <ac:chgData name="Roberta Matrella" userId="3c0a5e63-f310-4b53-afd7-a005914e7006" providerId="ADAL" clId="{4EFF15EA-B239-419E-8B8B-2CFD407E05D2}" dt="2023-02-12T16:21:08.689" v="970" actId="20577"/>
          <ac:spMkLst>
            <pc:docMk/>
            <pc:sldMk cId="1055511911" sldId="370"/>
            <ac:spMk id="5" creationId="{2D981B63-3790-C64D-EE4E-59A65EFD5464}"/>
          </ac:spMkLst>
        </pc:spChg>
      </pc:sldChg>
      <pc:sldChg chg="modSp mod">
        <pc:chgData name="Roberta Matrella" userId="3c0a5e63-f310-4b53-afd7-a005914e7006" providerId="ADAL" clId="{4EFF15EA-B239-419E-8B8B-2CFD407E05D2}" dt="2023-02-12T16:24:14.665" v="999" actId="20577"/>
        <pc:sldMkLst>
          <pc:docMk/>
          <pc:sldMk cId="4101363658" sldId="372"/>
        </pc:sldMkLst>
        <pc:spChg chg="mod">
          <ac:chgData name="Roberta Matrella" userId="3c0a5e63-f310-4b53-afd7-a005914e7006" providerId="ADAL" clId="{4EFF15EA-B239-419E-8B8B-2CFD407E05D2}" dt="2023-02-12T16:24:14.665" v="999" actId="20577"/>
          <ac:spMkLst>
            <pc:docMk/>
            <pc:sldMk cId="4101363658" sldId="372"/>
            <ac:spMk id="10" creationId="{C0079E45-B701-5967-EA1D-0F613F13E7F4}"/>
          </ac:spMkLst>
        </pc:spChg>
      </pc:sldChg>
      <pc:sldChg chg="mod modShow">
        <pc:chgData name="Roberta Matrella" userId="3c0a5e63-f310-4b53-afd7-a005914e7006" providerId="ADAL" clId="{4EFF15EA-B239-419E-8B8B-2CFD407E05D2}" dt="2023-02-12T16:24:50.364" v="1000" actId="729"/>
        <pc:sldMkLst>
          <pc:docMk/>
          <pc:sldMk cId="4143974791" sldId="373"/>
        </pc:sldMkLst>
      </pc:sldChg>
      <pc:sldChg chg="addSp delSp modSp mod ord setBg modShow">
        <pc:chgData name="Roberta Matrella" userId="3c0a5e63-f310-4b53-afd7-a005914e7006" providerId="ADAL" clId="{4EFF15EA-B239-419E-8B8B-2CFD407E05D2}" dt="2023-02-12T16:44:12.575" v="1073"/>
        <pc:sldMkLst>
          <pc:docMk/>
          <pc:sldMk cId="2973522275" sldId="377"/>
        </pc:sldMkLst>
        <pc:spChg chg="mod">
          <ac:chgData name="Roberta Matrella" userId="3c0a5e63-f310-4b53-afd7-a005914e7006" providerId="ADAL" clId="{4EFF15EA-B239-419E-8B8B-2CFD407E05D2}" dt="2023-02-12T16:43:59.198" v="1071" actId="20577"/>
          <ac:spMkLst>
            <pc:docMk/>
            <pc:sldMk cId="2973522275" sldId="377"/>
            <ac:spMk id="2" creationId="{AD4C0585-9F00-E5EB-9FC4-40C1973A7D69}"/>
          </ac:spMkLst>
        </pc:spChg>
        <pc:spChg chg="mod">
          <ac:chgData name="Roberta Matrella" userId="3c0a5e63-f310-4b53-afd7-a005914e7006" providerId="ADAL" clId="{4EFF15EA-B239-419E-8B8B-2CFD407E05D2}" dt="2023-02-12T16:41:35.142" v="1055" actId="20577"/>
          <ac:spMkLst>
            <pc:docMk/>
            <pc:sldMk cId="2973522275" sldId="377"/>
            <ac:spMk id="3" creationId="{1C81D770-B721-1E5C-5C54-374712283396}"/>
          </ac:spMkLst>
        </pc:spChg>
        <pc:spChg chg="add del mod">
          <ac:chgData name="Roberta Matrella" userId="3c0a5e63-f310-4b53-afd7-a005914e7006" providerId="ADAL" clId="{4EFF15EA-B239-419E-8B8B-2CFD407E05D2}" dt="2023-02-12T16:29:53.147" v="1007"/>
          <ac:spMkLst>
            <pc:docMk/>
            <pc:sldMk cId="2973522275" sldId="377"/>
            <ac:spMk id="5" creationId="{B83855E7-7647-C6D9-7EFD-D3B1BFC1BC8E}"/>
          </ac:spMkLst>
        </pc:spChg>
        <pc:spChg chg="ord">
          <ac:chgData name="Roberta Matrella" userId="3c0a5e63-f310-4b53-afd7-a005914e7006" providerId="ADAL" clId="{4EFF15EA-B239-419E-8B8B-2CFD407E05D2}" dt="2023-02-12T16:30:39.947" v="1013" actId="26606"/>
          <ac:spMkLst>
            <pc:docMk/>
            <pc:sldMk cId="2973522275" sldId="377"/>
            <ac:spMk id="7" creationId="{2F1F9579-21FB-E7C4-4A41-02F0EE1E2A0D}"/>
          </ac:spMkLst>
        </pc:spChg>
        <pc:spChg chg="add del mod">
          <ac:chgData name="Roberta Matrella" userId="3c0a5e63-f310-4b53-afd7-a005914e7006" providerId="ADAL" clId="{4EFF15EA-B239-419E-8B8B-2CFD407E05D2}" dt="2023-02-12T16:33:31.995" v="1015"/>
          <ac:spMkLst>
            <pc:docMk/>
            <pc:sldMk cId="2973522275" sldId="377"/>
            <ac:spMk id="10" creationId="{3FBE787E-67C0-A06F-6C29-DF5B7D795A21}"/>
          </ac:spMkLst>
        </pc:spChg>
        <pc:spChg chg="add del">
          <ac:chgData name="Roberta Matrella" userId="3c0a5e63-f310-4b53-afd7-a005914e7006" providerId="ADAL" clId="{4EFF15EA-B239-419E-8B8B-2CFD407E05D2}" dt="2023-02-12T16:30:39.947" v="1013" actId="26606"/>
          <ac:spMkLst>
            <pc:docMk/>
            <pc:sldMk cId="2973522275" sldId="377"/>
            <ac:spMk id="13" creationId="{131BAD53-4E89-4F62-BBB7-26359763ED39}"/>
          </ac:spMkLst>
        </pc:spChg>
        <pc:spChg chg="add del mod">
          <ac:chgData name="Roberta Matrella" userId="3c0a5e63-f310-4b53-afd7-a005914e7006" providerId="ADAL" clId="{4EFF15EA-B239-419E-8B8B-2CFD407E05D2}" dt="2023-02-12T16:36:11.521" v="1023"/>
          <ac:spMkLst>
            <pc:docMk/>
            <pc:sldMk cId="2973522275" sldId="377"/>
            <ac:spMk id="14" creationId="{0D5BD6EC-6282-9468-EFCC-A04C3F5AA497}"/>
          </ac:spMkLst>
        </pc:spChg>
        <pc:spChg chg="add del">
          <ac:chgData name="Roberta Matrella" userId="3c0a5e63-f310-4b53-afd7-a005914e7006" providerId="ADAL" clId="{4EFF15EA-B239-419E-8B8B-2CFD407E05D2}" dt="2023-02-12T16:30:39.947" v="1013" actId="26606"/>
          <ac:spMkLst>
            <pc:docMk/>
            <pc:sldMk cId="2973522275" sldId="377"/>
            <ac:spMk id="15" creationId="{62756DA2-40EB-4C6F-B962-5822FFB54FB6}"/>
          </ac:spMkLst>
        </pc:spChg>
        <pc:picChg chg="del">
          <ac:chgData name="Roberta Matrella" userId="3c0a5e63-f310-4b53-afd7-a005914e7006" providerId="ADAL" clId="{4EFF15EA-B239-419E-8B8B-2CFD407E05D2}" dt="2023-02-12T16:29:51.445" v="1006" actId="478"/>
          <ac:picMkLst>
            <pc:docMk/>
            <pc:sldMk cId="2973522275" sldId="377"/>
            <ac:picMk id="6" creationId="{AFB77752-0976-0C04-1860-E1E053136399}"/>
          </ac:picMkLst>
        </pc:picChg>
        <pc:picChg chg="add del mod">
          <ac:chgData name="Roberta Matrella" userId="3c0a5e63-f310-4b53-afd7-a005914e7006" providerId="ADAL" clId="{4EFF15EA-B239-419E-8B8B-2CFD407E05D2}" dt="2023-02-12T16:33:29.906" v="1014" actId="478"/>
          <ac:picMkLst>
            <pc:docMk/>
            <pc:sldMk cId="2973522275" sldId="377"/>
            <ac:picMk id="8" creationId="{41FD2EA3-F21C-8EA9-80F7-443315063BB5}"/>
          </ac:picMkLst>
        </pc:picChg>
        <pc:picChg chg="add del mod">
          <ac:chgData name="Roberta Matrella" userId="3c0a5e63-f310-4b53-afd7-a005914e7006" providerId="ADAL" clId="{4EFF15EA-B239-419E-8B8B-2CFD407E05D2}" dt="2023-02-12T16:36:09.880" v="1022" actId="478"/>
          <ac:picMkLst>
            <pc:docMk/>
            <pc:sldMk cId="2973522275" sldId="377"/>
            <ac:picMk id="11" creationId="{A912AA00-B6E5-27F8-E355-A8E68636BFAB}"/>
          </ac:picMkLst>
        </pc:picChg>
        <pc:picChg chg="add mod">
          <ac:chgData name="Roberta Matrella" userId="3c0a5e63-f310-4b53-afd7-a005914e7006" providerId="ADAL" clId="{4EFF15EA-B239-419E-8B8B-2CFD407E05D2}" dt="2023-02-12T16:36:23.051" v="1028" actId="1076"/>
          <ac:picMkLst>
            <pc:docMk/>
            <pc:sldMk cId="2973522275" sldId="377"/>
            <ac:picMk id="16" creationId="{09595B7F-654D-0982-D97B-D86A7FFC07C4}"/>
          </ac:picMkLst>
        </pc:picChg>
      </pc:sldChg>
      <pc:sldChg chg="mod modShow">
        <pc:chgData name="Roberta Matrella" userId="3c0a5e63-f310-4b53-afd7-a005914e7006" providerId="ADAL" clId="{4EFF15EA-B239-419E-8B8B-2CFD407E05D2}" dt="2023-02-12T16:25:35.531" v="1003" actId="729"/>
        <pc:sldMkLst>
          <pc:docMk/>
          <pc:sldMk cId="691060406" sldId="378"/>
        </pc:sldMkLst>
      </pc:sldChg>
      <pc:sldChg chg="mod modShow">
        <pc:chgData name="Roberta Matrella" userId="3c0a5e63-f310-4b53-afd7-a005914e7006" providerId="ADAL" clId="{4EFF15EA-B239-419E-8B8B-2CFD407E05D2}" dt="2023-02-12T16:25:37.703" v="1004" actId="729"/>
        <pc:sldMkLst>
          <pc:docMk/>
          <pc:sldMk cId="2666905239" sldId="379"/>
        </pc:sldMkLst>
      </pc:sldChg>
      <pc:sldChg chg="ord">
        <pc:chgData name="Roberta Matrella" userId="3c0a5e63-f310-4b53-afd7-a005914e7006" providerId="ADAL" clId="{4EFF15EA-B239-419E-8B8B-2CFD407E05D2}" dt="2023-02-12T16:45:14.600" v="1076" actId="20578"/>
        <pc:sldMkLst>
          <pc:docMk/>
          <pc:sldMk cId="182626457" sldId="380"/>
        </pc:sldMkLst>
      </pc:sldChg>
      <pc:sldChg chg="mod modShow">
        <pc:chgData name="Roberta Matrella" userId="3c0a5e63-f310-4b53-afd7-a005914e7006" providerId="ADAL" clId="{4EFF15EA-B239-419E-8B8B-2CFD407E05D2}" dt="2023-02-11T17:13:19.649" v="50" actId="729"/>
        <pc:sldMkLst>
          <pc:docMk/>
          <pc:sldMk cId="602227439" sldId="388"/>
        </pc:sldMkLst>
      </pc:sldChg>
      <pc:sldChg chg="mod modShow">
        <pc:chgData name="Roberta Matrella" userId="3c0a5e63-f310-4b53-afd7-a005914e7006" providerId="ADAL" clId="{4EFF15EA-B239-419E-8B8B-2CFD407E05D2}" dt="2023-02-11T17:13:24.019" v="51" actId="729"/>
        <pc:sldMkLst>
          <pc:docMk/>
          <pc:sldMk cId="197085854" sldId="389"/>
        </pc:sldMkLst>
      </pc:sldChg>
      <pc:sldChg chg="mod modShow">
        <pc:chgData name="Roberta Matrella" userId="3c0a5e63-f310-4b53-afd7-a005914e7006" providerId="ADAL" clId="{4EFF15EA-B239-419E-8B8B-2CFD407E05D2}" dt="2023-02-11T17:28:06.398" v="163" actId="729"/>
        <pc:sldMkLst>
          <pc:docMk/>
          <pc:sldMk cId="1775503483" sldId="392"/>
        </pc:sldMkLst>
      </pc:sldChg>
      <pc:sldChg chg="mod modShow">
        <pc:chgData name="Roberta Matrella" userId="3c0a5e63-f310-4b53-afd7-a005914e7006" providerId="ADAL" clId="{4EFF15EA-B239-419E-8B8B-2CFD407E05D2}" dt="2023-02-11T17:21:10.525" v="151" actId="729"/>
        <pc:sldMkLst>
          <pc:docMk/>
          <pc:sldMk cId="1039036114" sldId="396"/>
        </pc:sldMkLst>
      </pc:sldChg>
      <pc:sldChg chg="modSp mod modShow">
        <pc:chgData name="Roberta Matrella" userId="3c0a5e63-f310-4b53-afd7-a005914e7006" providerId="ADAL" clId="{4EFF15EA-B239-419E-8B8B-2CFD407E05D2}" dt="2023-02-11T17:20:58.091" v="150" actId="729"/>
        <pc:sldMkLst>
          <pc:docMk/>
          <pc:sldMk cId="3215157882" sldId="397"/>
        </pc:sldMkLst>
        <pc:graphicFrameChg chg="mod modGraphic">
          <ac:chgData name="Roberta Matrella" userId="3c0a5e63-f310-4b53-afd7-a005914e7006" providerId="ADAL" clId="{4EFF15EA-B239-419E-8B8B-2CFD407E05D2}" dt="2023-02-11T17:16:03.764" v="97" actId="14734"/>
          <ac:graphicFrameMkLst>
            <pc:docMk/>
            <pc:sldMk cId="3215157882" sldId="397"/>
            <ac:graphicFrameMk id="5" creationId="{69731938-A95C-6441-8118-6C18CCE610D3}"/>
          </ac:graphicFrameMkLst>
        </pc:graphicFrameChg>
      </pc:sldChg>
      <pc:sldChg chg="del">
        <pc:chgData name="Roberta Matrella" userId="3c0a5e63-f310-4b53-afd7-a005914e7006" providerId="ADAL" clId="{4EFF15EA-B239-419E-8B8B-2CFD407E05D2}" dt="2023-02-12T15:39:53.653" v="663" actId="2696"/>
        <pc:sldMkLst>
          <pc:docMk/>
          <pc:sldMk cId="430733483" sldId="398"/>
        </pc:sldMkLst>
      </pc:sldChg>
      <pc:sldChg chg="ord">
        <pc:chgData name="Roberta Matrella" userId="3c0a5e63-f310-4b53-afd7-a005914e7006" providerId="ADAL" clId="{4EFF15EA-B239-419E-8B8B-2CFD407E05D2}" dt="2023-02-12T15:39:47.513" v="662"/>
        <pc:sldMkLst>
          <pc:docMk/>
          <pc:sldMk cId="2779565132" sldId="402"/>
        </pc:sldMkLst>
      </pc:sldChg>
      <pc:sldChg chg="addSp delSp modSp mod modShow">
        <pc:chgData name="Roberta Matrella" userId="3c0a5e63-f310-4b53-afd7-a005914e7006" providerId="ADAL" clId="{4EFF15EA-B239-419E-8B8B-2CFD407E05D2}" dt="2023-02-11T17:28:09.894" v="164" actId="729"/>
        <pc:sldMkLst>
          <pc:docMk/>
          <pc:sldMk cId="3608153697" sldId="408"/>
        </pc:sldMkLst>
        <pc:spChg chg="add del mod">
          <ac:chgData name="Roberta Matrella" userId="3c0a5e63-f310-4b53-afd7-a005914e7006" providerId="ADAL" clId="{4EFF15EA-B239-419E-8B8B-2CFD407E05D2}" dt="2023-02-11T17:12:04.780" v="39" actId="478"/>
          <ac:spMkLst>
            <pc:docMk/>
            <pc:sldMk cId="3608153697" sldId="408"/>
            <ac:spMk id="10" creationId="{7E82670C-6E6D-9D56-D06B-77241C38412E}"/>
          </ac:spMkLst>
        </pc:spChg>
        <pc:picChg chg="add del mod">
          <ac:chgData name="Roberta Matrella" userId="3c0a5e63-f310-4b53-afd7-a005914e7006" providerId="ADAL" clId="{4EFF15EA-B239-419E-8B8B-2CFD407E05D2}" dt="2023-02-11T17:12:06.329" v="40" actId="478"/>
          <ac:picMkLst>
            <pc:docMk/>
            <pc:sldMk cId="3608153697" sldId="408"/>
            <ac:picMk id="5" creationId="{3D713284-8C6B-EE4F-E7C3-B54EEAC6C52A}"/>
          </ac:picMkLst>
        </pc:picChg>
        <pc:picChg chg="add mod">
          <ac:chgData name="Roberta Matrella" userId="3c0a5e63-f310-4b53-afd7-a005914e7006" providerId="ADAL" clId="{4EFF15EA-B239-419E-8B8B-2CFD407E05D2}" dt="2023-02-11T17:28:00.170" v="162" actId="1076"/>
          <ac:picMkLst>
            <pc:docMk/>
            <pc:sldMk cId="3608153697" sldId="408"/>
            <ac:picMk id="11" creationId="{7D7AFB95-F3C1-0405-46B5-799ABD4FECB8}"/>
          </ac:picMkLst>
        </pc:picChg>
      </pc:sldChg>
      <pc:sldChg chg="addSp delSp modSp add mod setBg">
        <pc:chgData name="Roberta Matrella" userId="3c0a5e63-f310-4b53-afd7-a005914e7006" providerId="ADAL" clId="{4EFF15EA-B239-419E-8B8B-2CFD407E05D2}" dt="2023-02-11T17:19:51.048" v="149" actId="108"/>
        <pc:sldMkLst>
          <pc:docMk/>
          <pc:sldMk cId="3036534680" sldId="409"/>
        </pc:sldMkLst>
        <pc:spChg chg="mod">
          <ac:chgData name="Roberta Matrella" userId="3c0a5e63-f310-4b53-afd7-a005914e7006" providerId="ADAL" clId="{4EFF15EA-B239-419E-8B8B-2CFD407E05D2}" dt="2023-02-11T17:16:48.889" v="105" actId="26606"/>
          <ac:spMkLst>
            <pc:docMk/>
            <pc:sldMk cId="3036534680" sldId="409"/>
            <ac:spMk id="2" creationId="{EE05D48D-7C46-57CE-D294-33117932CF58}"/>
          </ac:spMkLst>
        </pc:spChg>
        <pc:spChg chg="add del">
          <ac:chgData name="Roberta Matrella" userId="3c0a5e63-f310-4b53-afd7-a005914e7006" providerId="ADAL" clId="{4EFF15EA-B239-419E-8B8B-2CFD407E05D2}" dt="2023-02-11T17:16:37.397" v="101" actId="26606"/>
          <ac:spMkLst>
            <pc:docMk/>
            <pc:sldMk cId="3036534680" sldId="409"/>
            <ac:spMk id="9" creationId="{A3363022-C969-41E9-8EB2-E4C94908C1FA}"/>
          </ac:spMkLst>
        </pc:spChg>
        <pc:spChg chg="add del">
          <ac:chgData name="Roberta Matrella" userId="3c0a5e63-f310-4b53-afd7-a005914e7006" providerId="ADAL" clId="{4EFF15EA-B239-419E-8B8B-2CFD407E05D2}" dt="2023-02-11T17:16:37.397" v="101" actId="26606"/>
          <ac:spMkLst>
            <pc:docMk/>
            <pc:sldMk cId="3036534680" sldId="409"/>
            <ac:spMk id="11" creationId="{8D1AD6B3-BE88-4CEB-BA17-790657CC4729}"/>
          </ac:spMkLst>
        </pc:spChg>
        <pc:spChg chg="add del">
          <ac:chgData name="Roberta Matrella" userId="3c0a5e63-f310-4b53-afd7-a005914e7006" providerId="ADAL" clId="{4EFF15EA-B239-419E-8B8B-2CFD407E05D2}" dt="2023-02-11T17:16:44.435" v="103" actId="26606"/>
          <ac:spMkLst>
            <pc:docMk/>
            <pc:sldMk cId="3036534680" sldId="409"/>
            <ac:spMk id="17" creationId="{F8260ED5-17F7-4158-B241-D51DD4CF1B7E}"/>
          </ac:spMkLst>
        </pc:spChg>
        <pc:spChg chg="add del">
          <ac:chgData name="Roberta Matrella" userId="3c0a5e63-f310-4b53-afd7-a005914e7006" providerId="ADAL" clId="{4EFF15EA-B239-419E-8B8B-2CFD407E05D2}" dt="2023-02-11T17:16:44.435" v="103" actId="26606"/>
          <ac:spMkLst>
            <pc:docMk/>
            <pc:sldMk cId="3036534680" sldId="409"/>
            <ac:spMk id="18" creationId="{A8384FB5-9ADC-4DDC-881B-597D56F5B15D}"/>
          </ac:spMkLst>
        </pc:spChg>
        <pc:spChg chg="add del">
          <ac:chgData name="Roberta Matrella" userId="3c0a5e63-f310-4b53-afd7-a005914e7006" providerId="ADAL" clId="{4EFF15EA-B239-419E-8B8B-2CFD407E05D2}" dt="2023-02-11T17:16:44.435" v="103" actId="26606"/>
          <ac:spMkLst>
            <pc:docMk/>
            <pc:sldMk cId="3036534680" sldId="409"/>
            <ac:spMk id="19" creationId="{91E5A9A7-95C6-4F4F-B00E-C82E07FE62EF}"/>
          </ac:spMkLst>
        </pc:spChg>
        <pc:spChg chg="add del">
          <ac:chgData name="Roberta Matrella" userId="3c0a5e63-f310-4b53-afd7-a005914e7006" providerId="ADAL" clId="{4EFF15EA-B239-419E-8B8B-2CFD407E05D2}" dt="2023-02-11T17:16:44.435" v="103" actId="26606"/>
          <ac:spMkLst>
            <pc:docMk/>
            <pc:sldMk cId="3036534680" sldId="409"/>
            <ac:spMk id="20" creationId="{D07DD2DE-F619-49DD-B5E7-03A290FF4ED1}"/>
          </ac:spMkLst>
        </pc:spChg>
        <pc:spChg chg="add del">
          <ac:chgData name="Roberta Matrella" userId="3c0a5e63-f310-4b53-afd7-a005914e7006" providerId="ADAL" clId="{4EFF15EA-B239-419E-8B8B-2CFD407E05D2}" dt="2023-02-11T17:16:44.435" v="103" actId="26606"/>
          <ac:spMkLst>
            <pc:docMk/>
            <pc:sldMk cId="3036534680" sldId="409"/>
            <ac:spMk id="21" creationId="{85149191-5F60-4A28-AAFF-039F96B0F3EC}"/>
          </ac:spMkLst>
        </pc:spChg>
        <pc:grpChg chg="add del">
          <ac:chgData name="Roberta Matrella" userId="3c0a5e63-f310-4b53-afd7-a005914e7006" providerId="ADAL" clId="{4EFF15EA-B239-419E-8B8B-2CFD407E05D2}" dt="2023-02-11T17:16:37.397" v="101" actId="26606"/>
          <ac:grpSpMkLst>
            <pc:docMk/>
            <pc:sldMk cId="3036534680" sldId="409"/>
            <ac:grpSpMk id="13" creationId="{89D1390B-7E13-4B4F-9CB2-391063412E54}"/>
          </ac:grpSpMkLst>
        </pc:grpChg>
        <pc:graphicFrameChg chg="add del mod modGraphic">
          <ac:chgData name="Roberta Matrella" userId="3c0a5e63-f310-4b53-afd7-a005914e7006" providerId="ADAL" clId="{4EFF15EA-B239-419E-8B8B-2CFD407E05D2}" dt="2023-02-11T17:16:11.389" v="98" actId="478"/>
          <ac:graphicFrameMkLst>
            <pc:docMk/>
            <pc:sldMk cId="3036534680" sldId="409"/>
            <ac:graphicFrameMk id="3" creationId="{42A22193-2FDC-4875-5450-3D9DE9131395}"/>
          </ac:graphicFrameMkLst>
        </pc:graphicFrameChg>
        <pc:graphicFrameChg chg="add del mod modGraphic">
          <ac:chgData name="Roberta Matrella" userId="3c0a5e63-f310-4b53-afd7-a005914e7006" providerId="ADAL" clId="{4EFF15EA-B239-419E-8B8B-2CFD407E05D2}" dt="2023-02-11T17:16:57.566" v="107" actId="478"/>
          <ac:graphicFrameMkLst>
            <pc:docMk/>
            <pc:sldMk cId="3036534680" sldId="409"/>
            <ac:graphicFrameMk id="4" creationId="{22E93FA4-C8CE-D0CE-E3DC-83B4D33F55AD}"/>
          </ac:graphicFrameMkLst>
        </pc:graphicFrameChg>
        <pc:graphicFrameChg chg="del">
          <ac:chgData name="Roberta Matrella" userId="3c0a5e63-f310-4b53-afd7-a005914e7006" providerId="ADAL" clId="{4EFF15EA-B239-419E-8B8B-2CFD407E05D2}" dt="2023-02-11T17:14:34.707" v="53" actId="478"/>
          <ac:graphicFrameMkLst>
            <pc:docMk/>
            <pc:sldMk cId="3036534680" sldId="409"/>
            <ac:graphicFrameMk id="5" creationId="{69731938-A95C-6441-8118-6C18CCE610D3}"/>
          </ac:graphicFrameMkLst>
        </pc:graphicFrameChg>
        <pc:graphicFrameChg chg="add mod modGraphic">
          <ac:chgData name="Roberta Matrella" userId="3c0a5e63-f310-4b53-afd7-a005914e7006" providerId="ADAL" clId="{4EFF15EA-B239-419E-8B8B-2CFD407E05D2}" dt="2023-02-11T17:19:51.048" v="149" actId="108"/>
          <ac:graphicFrameMkLst>
            <pc:docMk/>
            <pc:sldMk cId="3036534680" sldId="409"/>
            <ac:graphicFrameMk id="6" creationId="{C5748AD1-2F98-0EF7-044A-4B17B4127BE3}"/>
          </ac:graphicFrameMkLst>
        </pc:graphicFrameChg>
      </pc:sldChg>
      <pc:sldChg chg="addSp delSp modSp add mod modShow">
        <pc:chgData name="Roberta Matrella" userId="3c0a5e63-f310-4b53-afd7-a005914e7006" providerId="ADAL" clId="{4EFF15EA-B239-419E-8B8B-2CFD407E05D2}" dt="2023-02-12T16:26:01.081" v="1005" actId="729"/>
        <pc:sldMkLst>
          <pc:docMk/>
          <pc:sldMk cId="4266385024" sldId="410"/>
        </pc:sldMkLst>
        <pc:picChg chg="del">
          <ac:chgData name="Roberta Matrella" userId="3c0a5e63-f310-4b53-afd7-a005914e7006" providerId="ADAL" clId="{4EFF15EA-B239-419E-8B8B-2CFD407E05D2}" dt="2023-02-11T17:21:15.558" v="153" actId="478"/>
          <ac:picMkLst>
            <pc:docMk/>
            <pc:sldMk cId="4266385024" sldId="410"/>
            <ac:picMk id="4" creationId="{1FB7C9CC-4955-81AA-CBE5-A268189ECBA1}"/>
          </ac:picMkLst>
        </pc:picChg>
        <pc:picChg chg="add mod">
          <ac:chgData name="Roberta Matrella" userId="3c0a5e63-f310-4b53-afd7-a005914e7006" providerId="ADAL" clId="{4EFF15EA-B239-419E-8B8B-2CFD407E05D2}" dt="2023-02-11T17:21:50.078" v="160" actId="14100"/>
          <ac:picMkLst>
            <pc:docMk/>
            <pc:sldMk cId="4266385024" sldId="410"/>
            <ac:picMk id="2050" creationId="{23472692-A71D-C9D9-E89A-A2B74357A657}"/>
          </ac:picMkLst>
        </pc:picChg>
      </pc:sldChg>
      <pc:sldChg chg="addSp delSp modSp add mod modNotesTx">
        <pc:chgData name="Roberta Matrella" userId="3c0a5e63-f310-4b53-afd7-a005914e7006" providerId="ADAL" clId="{4EFF15EA-B239-419E-8B8B-2CFD407E05D2}" dt="2023-02-11T18:07:01.355" v="241" actId="20577"/>
        <pc:sldMkLst>
          <pc:docMk/>
          <pc:sldMk cId="651272561" sldId="411"/>
        </pc:sldMkLst>
        <pc:spChg chg="mod">
          <ac:chgData name="Roberta Matrella" userId="3c0a5e63-f310-4b53-afd7-a005914e7006" providerId="ADAL" clId="{4EFF15EA-B239-419E-8B8B-2CFD407E05D2}" dt="2023-02-11T18:07:01.355" v="241" actId="20577"/>
          <ac:spMkLst>
            <pc:docMk/>
            <pc:sldMk cId="651272561" sldId="411"/>
            <ac:spMk id="4" creationId="{43461731-1377-02BE-DD90-0ECD58825DF7}"/>
          </ac:spMkLst>
        </pc:spChg>
        <pc:graphicFrameChg chg="del">
          <ac:chgData name="Roberta Matrella" userId="3c0a5e63-f310-4b53-afd7-a005914e7006" providerId="ADAL" clId="{4EFF15EA-B239-419E-8B8B-2CFD407E05D2}" dt="2023-02-11T17:52:57.819" v="168" actId="478"/>
          <ac:graphicFrameMkLst>
            <pc:docMk/>
            <pc:sldMk cId="651272561" sldId="411"/>
            <ac:graphicFrameMk id="7" creationId="{DE006617-C778-E3AC-A444-416B43C15B9A}"/>
          </ac:graphicFrameMkLst>
        </pc:graphicFrameChg>
        <pc:graphicFrameChg chg="del">
          <ac:chgData name="Roberta Matrella" userId="3c0a5e63-f310-4b53-afd7-a005914e7006" providerId="ADAL" clId="{4EFF15EA-B239-419E-8B8B-2CFD407E05D2}" dt="2023-02-11T17:52:59.491" v="169" actId="478"/>
          <ac:graphicFrameMkLst>
            <pc:docMk/>
            <pc:sldMk cId="651272561" sldId="411"/>
            <ac:graphicFrameMk id="8" creationId="{C0A966B2-EAC5-F25C-3997-95BA2B04D197}"/>
          </ac:graphicFrameMkLst>
        </pc:graphicFrameChg>
        <pc:picChg chg="add mod">
          <ac:chgData name="Roberta Matrella" userId="3c0a5e63-f310-4b53-afd7-a005914e7006" providerId="ADAL" clId="{4EFF15EA-B239-419E-8B8B-2CFD407E05D2}" dt="2023-02-11T17:58:23.198" v="175" actId="14100"/>
          <ac:picMkLst>
            <pc:docMk/>
            <pc:sldMk cId="651272561" sldId="411"/>
            <ac:picMk id="3" creationId="{80F2C846-4F40-CAE9-BD8E-20CD289970B5}"/>
          </ac:picMkLst>
        </pc:picChg>
      </pc:sldChg>
      <pc:sldChg chg="new del">
        <pc:chgData name="Roberta Matrella" userId="3c0a5e63-f310-4b53-afd7-a005914e7006" providerId="ADAL" clId="{4EFF15EA-B239-419E-8B8B-2CFD407E05D2}" dt="2023-02-11T17:52:50.769" v="166" actId="680"/>
        <pc:sldMkLst>
          <pc:docMk/>
          <pc:sldMk cId="2839315444" sldId="411"/>
        </pc:sldMkLst>
      </pc:sldChg>
      <pc:sldChg chg="addSp delSp modSp add mod modNotesTx">
        <pc:chgData name="Roberta Matrella" userId="3c0a5e63-f310-4b53-afd7-a005914e7006" providerId="ADAL" clId="{4EFF15EA-B239-419E-8B8B-2CFD407E05D2}" dt="2023-02-12T14:34:08.771" v="265" actId="1076"/>
        <pc:sldMkLst>
          <pc:docMk/>
          <pc:sldMk cId="2467744547" sldId="412"/>
        </pc:sldMkLst>
        <pc:spChg chg="mod">
          <ac:chgData name="Roberta Matrella" userId="3c0a5e63-f310-4b53-afd7-a005914e7006" providerId="ADAL" clId="{4EFF15EA-B239-419E-8B8B-2CFD407E05D2}" dt="2023-02-11T18:06:55.925" v="240" actId="1076"/>
          <ac:spMkLst>
            <pc:docMk/>
            <pc:sldMk cId="2467744547" sldId="412"/>
            <ac:spMk id="4" creationId="{43461731-1377-02BE-DD90-0ECD58825DF7}"/>
          </ac:spMkLst>
        </pc:spChg>
        <pc:graphicFrameChg chg="del">
          <ac:chgData name="Roberta Matrella" userId="3c0a5e63-f310-4b53-afd7-a005914e7006" providerId="ADAL" clId="{4EFF15EA-B239-419E-8B8B-2CFD407E05D2}" dt="2023-02-11T18:00:36.104" v="185" actId="478"/>
          <ac:graphicFrameMkLst>
            <pc:docMk/>
            <pc:sldMk cId="2467744547" sldId="412"/>
            <ac:graphicFrameMk id="8" creationId="{C0A966B2-EAC5-F25C-3997-95BA2B04D197}"/>
          </ac:graphicFrameMkLst>
        </pc:graphicFrameChg>
        <pc:picChg chg="add del mod">
          <ac:chgData name="Roberta Matrella" userId="3c0a5e63-f310-4b53-afd7-a005914e7006" providerId="ADAL" clId="{4EFF15EA-B239-419E-8B8B-2CFD407E05D2}" dt="2023-02-11T18:05:00.991" v="193" actId="478"/>
          <ac:picMkLst>
            <pc:docMk/>
            <pc:sldMk cId="2467744547" sldId="412"/>
            <ac:picMk id="3074" creationId="{9F4E973D-7F0D-8F5C-1BCD-D2B6D1316F6E}"/>
          </ac:picMkLst>
        </pc:picChg>
        <pc:picChg chg="add mod">
          <ac:chgData name="Roberta Matrella" userId="3c0a5e63-f310-4b53-afd7-a005914e7006" providerId="ADAL" clId="{4EFF15EA-B239-419E-8B8B-2CFD407E05D2}" dt="2023-02-12T14:34:08.771" v="265" actId="1076"/>
          <ac:picMkLst>
            <pc:docMk/>
            <pc:sldMk cId="2467744547" sldId="412"/>
            <ac:picMk id="3076" creationId="{A8D9C53A-A84A-3A83-A941-EC5A9964B032}"/>
          </ac:picMkLst>
        </pc:picChg>
      </pc:sldChg>
      <pc:sldChg chg="addSp delSp modSp new mod ord">
        <pc:chgData name="Roberta Matrella" userId="3c0a5e63-f310-4b53-afd7-a005914e7006" providerId="ADAL" clId="{4EFF15EA-B239-419E-8B8B-2CFD407E05D2}" dt="2023-02-12T16:16:40.134" v="962" actId="108"/>
        <pc:sldMkLst>
          <pc:docMk/>
          <pc:sldMk cId="2036588033" sldId="413"/>
        </pc:sldMkLst>
        <pc:spChg chg="mod">
          <ac:chgData name="Roberta Matrella" userId="3c0a5e63-f310-4b53-afd7-a005914e7006" providerId="ADAL" clId="{4EFF15EA-B239-419E-8B8B-2CFD407E05D2}" dt="2023-02-12T16:16:40.134" v="962" actId="108"/>
          <ac:spMkLst>
            <pc:docMk/>
            <pc:sldMk cId="2036588033" sldId="413"/>
            <ac:spMk id="2" creationId="{1B0AA6E4-00DD-B95F-452B-00616BE60C05}"/>
          </ac:spMkLst>
        </pc:spChg>
        <pc:spChg chg="add del">
          <ac:chgData name="Roberta Matrella" userId="3c0a5e63-f310-4b53-afd7-a005914e7006" providerId="ADAL" clId="{4EFF15EA-B239-419E-8B8B-2CFD407E05D2}" dt="2023-02-12T16:01:12.720" v="674" actId="1032"/>
          <ac:spMkLst>
            <pc:docMk/>
            <pc:sldMk cId="2036588033" sldId="413"/>
            <ac:spMk id="3" creationId="{6C21F66B-7324-CEEF-7129-9A05FD2C644A}"/>
          </ac:spMkLst>
        </pc:spChg>
        <pc:spChg chg="add del mod">
          <ac:chgData name="Roberta Matrella" userId="3c0a5e63-f310-4b53-afd7-a005914e7006" providerId="ADAL" clId="{4EFF15EA-B239-419E-8B8B-2CFD407E05D2}" dt="2023-02-12T16:02:53.026" v="680" actId="478"/>
          <ac:spMkLst>
            <pc:docMk/>
            <pc:sldMk cId="2036588033" sldId="413"/>
            <ac:spMk id="7" creationId="{85C7349B-9006-BADF-A063-71BD7FC049DC}"/>
          </ac:spMkLst>
        </pc:spChg>
        <pc:spChg chg="add mod">
          <ac:chgData name="Roberta Matrella" userId="3c0a5e63-f310-4b53-afd7-a005914e7006" providerId="ADAL" clId="{4EFF15EA-B239-419E-8B8B-2CFD407E05D2}" dt="2023-02-12T16:11:36.531" v="838" actId="1076"/>
          <ac:spMkLst>
            <pc:docMk/>
            <pc:sldMk cId="2036588033" sldId="413"/>
            <ac:spMk id="8" creationId="{1B0E8711-0B92-12EF-905C-53D5261CA3A9}"/>
          </ac:spMkLst>
        </pc:spChg>
        <pc:spChg chg="add del mod">
          <ac:chgData name="Roberta Matrella" userId="3c0a5e63-f310-4b53-afd7-a005914e7006" providerId="ADAL" clId="{4EFF15EA-B239-419E-8B8B-2CFD407E05D2}" dt="2023-02-12T16:04:56.820" v="696"/>
          <ac:spMkLst>
            <pc:docMk/>
            <pc:sldMk cId="2036588033" sldId="413"/>
            <ac:spMk id="9" creationId="{DBD81ADE-7B4F-07CC-1F6C-58DB95F4A1CD}"/>
          </ac:spMkLst>
        </pc:spChg>
        <pc:spChg chg="add mod">
          <ac:chgData name="Roberta Matrella" userId="3c0a5e63-f310-4b53-afd7-a005914e7006" providerId="ADAL" clId="{4EFF15EA-B239-419E-8B8B-2CFD407E05D2}" dt="2023-02-12T16:14:29.920" v="903" actId="1076"/>
          <ac:spMkLst>
            <pc:docMk/>
            <pc:sldMk cId="2036588033" sldId="413"/>
            <ac:spMk id="10" creationId="{551E7454-A356-279C-C602-71281E062C48}"/>
          </ac:spMkLst>
        </pc:spChg>
        <pc:spChg chg="add del mod">
          <ac:chgData name="Roberta Matrella" userId="3c0a5e63-f310-4b53-afd7-a005914e7006" providerId="ADAL" clId="{4EFF15EA-B239-419E-8B8B-2CFD407E05D2}" dt="2023-02-12T16:09:37.934" v="821" actId="478"/>
          <ac:spMkLst>
            <pc:docMk/>
            <pc:sldMk cId="2036588033" sldId="413"/>
            <ac:spMk id="11" creationId="{389D1DBB-73DA-0A74-75DD-81002F18DD19}"/>
          </ac:spMkLst>
        </pc:spChg>
        <pc:spChg chg="add mod">
          <ac:chgData name="Roberta Matrella" userId="3c0a5e63-f310-4b53-afd7-a005914e7006" providerId="ADAL" clId="{4EFF15EA-B239-419E-8B8B-2CFD407E05D2}" dt="2023-02-12T16:11:30.298" v="837" actId="1076"/>
          <ac:spMkLst>
            <pc:docMk/>
            <pc:sldMk cId="2036588033" sldId="413"/>
            <ac:spMk id="12" creationId="{20045F0C-3DEE-D24D-9471-EEE00950AFE7}"/>
          </ac:spMkLst>
        </pc:spChg>
        <pc:spChg chg="add mod">
          <ac:chgData name="Roberta Matrella" userId="3c0a5e63-f310-4b53-afd7-a005914e7006" providerId="ADAL" clId="{4EFF15EA-B239-419E-8B8B-2CFD407E05D2}" dt="2023-02-12T16:14:22.882" v="902" actId="1076"/>
          <ac:spMkLst>
            <pc:docMk/>
            <pc:sldMk cId="2036588033" sldId="413"/>
            <ac:spMk id="13" creationId="{11846AAF-5B0A-DB71-A7D6-3CFD58BD6182}"/>
          </ac:spMkLst>
        </pc:spChg>
        <pc:spChg chg="add mod">
          <ac:chgData name="Roberta Matrella" userId="3c0a5e63-f310-4b53-afd7-a005914e7006" providerId="ADAL" clId="{4EFF15EA-B239-419E-8B8B-2CFD407E05D2}" dt="2023-02-12T16:11:22.699" v="835" actId="1076"/>
          <ac:spMkLst>
            <pc:docMk/>
            <pc:sldMk cId="2036588033" sldId="413"/>
            <ac:spMk id="14" creationId="{62A9F20C-13CD-4DF8-12E7-01F442F4056C}"/>
          </ac:spMkLst>
        </pc:spChg>
        <pc:spChg chg="add mod">
          <ac:chgData name="Roberta Matrella" userId="3c0a5e63-f310-4b53-afd7-a005914e7006" providerId="ADAL" clId="{4EFF15EA-B239-419E-8B8B-2CFD407E05D2}" dt="2023-02-12T16:14:19.196" v="901" actId="1076"/>
          <ac:spMkLst>
            <pc:docMk/>
            <pc:sldMk cId="2036588033" sldId="413"/>
            <ac:spMk id="15" creationId="{C06EFBB0-62BF-BAED-03FD-B134A68EB02E}"/>
          </ac:spMkLst>
        </pc:spChg>
        <pc:graphicFrameChg chg="add del mod modGraphic">
          <ac:chgData name="Roberta Matrella" userId="3c0a5e63-f310-4b53-afd7-a005914e7006" providerId="ADAL" clId="{4EFF15EA-B239-419E-8B8B-2CFD407E05D2}" dt="2023-02-12T15:54:05.089" v="671" actId="1032"/>
          <ac:graphicFrameMkLst>
            <pc:docMk/>
            <pc:sldMk cId="2036588033" sldId="413"/>
            <ac:graphicFrameMk id="4" creationId="{C242674F-83DB-AA34-5368-84733D8ADEAA}"/>
          </ac:graphicFrameMkLst>
        </pc:graphicFrameChg>
        <pc:graphicFrameChg chg="add del modGraphic">
          <ac:chgData name="Roberta Matrella" userId="3c0a5e63-f310-4b53-afd7-a005914e7006" providerId="ADAL" clId="{4EFF15EA-B239-419E-8B8B-2CFD407E05D2}" dt="2023-02-12T16:00:40.613" v="673" actId="1032"/>
          <ac:graphicFrameMkLst>
            <pc:docMk/>
            <pc:sldMk cId="2036588033" sldId="413"/>
            <ac:graphicFrameMk id="5" creationId="{56ED2FD6-1B73-CC6C-CF9C-BC4DB65EF26C}"/>
          </ac:graphicFrameMkLst>
        </pc:graphicFrameChg>
        <pc:graphicFrameChg chg="add mod modGraphic">
          <ac:chgData name="Roberta Matrella" userId="3c0a5e63-f310-4b53-afd7-a005914e7006" providerId="ADAL" clId="{4EFF15EA-B239-419E-8B8B-2CFD407E05D2}" dt="2023-02-12T16:12:14.164" v="848" actId="20577"/>
          <ac:graphicFrameMkLst>
            <pc:docMk/>
            <pc:sldMk cId="2036588033" sldId="413"/>
            <ac:graphicFrameMk id="6" creationId="{89BD3902-5746-40DE-A533-A460C9F78F42}"/>
          </ac:graphicFrameMkLst>
        </pc:graphicFrameChg>
      </pc:sldChg>
      <pc:sldChg chg="new del">
        <pc:chgData name="Roberta Matrella" userId="3c0a5e63-f310-4b53-afd7-a005914e7006" providerId="ADAL" clId="{4EFF15EA-B239-419E-8B8B-2CFD407E05D2}" dt="2023-02-12T14:30:49.635" v="243" actId="2696"/>
        <pc:sldMkLst>
          <pc:docMk/>
          <pc:sldMk cId="2835824328" sldId="413"/>
        </pc:sldMkLst>
      </pc:sldChg>
      <pc:sldChg chg="new del">
        <pc:chgData name="Roberta Matrella" userId="3c0a5e63-f310-4b53-afd7-a005914e7006" providerId="ADAL" clId="{4EFF15EA-B239-419E-8B8B-2CFD407E05D2}" dt="2023-02-12T15:36:51.051" v="645" actId="2696"/>
        <pc:sldMkLst>
          <pc:docMk/>
          <pc:sldMk cId="3243706034" sldId="413"/>
        </pc:sldMkLst>
      </pc:sldChg>
      <pc:sldChg chg="addSp delSp modSp add del mod modClrScheme chgLayout modNotesTx">
        <pc:chgData name="Roberta Matrella" userId="3c0a5e63-f310-4b53-afd7-a005914e7006" providerId="ADAL" clId="{4EFF15EA-B239-419E-8B8B-2CFD407E05D2}" dt="2023-02-12T14:57:48.010" v="476" actId="2696"/>
        <pc:sldMkLst>
          <pc:docMk/>
          <pc:sldMk cId="3487394245" sldId="413"/>
        </pc:sldMkLst>
        <pc:spChg chg="add del mod">
          <ac:chgData name="Roberta Matrella" userId="3c0a5e63-f310-4b53-afd7-a005914e7006" providerId="ADAL" clId="{4EFF15EA-B239-419E-8B8B-2CFD407E05D2}" dt="2023-02-12T14:32:48.043" v="258" actId="478"/>
          <ac:spMkLst>
            <pc:docMk/>
            <pc:sldMk cId="3487394245" sldId="413"/>
            <ac:spMk id="3" creationId="{4D789568-DB56-85C5-1699-C7A11A069F9C}"/>
          </ac:spMkLst>
        </pc:spChg>
        <pc:spChg chg="add del mod ord">
          <ac:chgData name="Roberta Matrella" userId="3c0a5e63-f310-4b53-afd7-a005914e7006" providerId="ADAL" clId="{4EFF15EA-B239-419E-8B8B-2CFD407E05D2}" dt="2023-02-12T14:33:31.750" v="262" actId="700"/>
          <ac:spMkLst>
            <pc:docMk/>
            <pc:sldMk cId="3487394245" sldId="413"/>
            <ac:spMk id="4" creationId="{68D5C2B1-68BF-F8A7-048A-BEBB05B9810A}"/>
          </ac:spMkLst>
        </pc:spChg>
        <pc:spChg chg="mod">
          <ac:chgData name="Roberta Matrella" userId="3c0a5e63-f310-4b53-afd7-a005914e7006" providerId="ADAL" clId="{4EFF15EA-B239-419E-8B8B-2CFD407E05D2}" dt="2023-02-12T14:47:42.088" v="418" actId="20577"/>
          <ac:spMkLst>
            <pc:docMk/>
            <pc:sldMk cId="3487394245" sldId="413"/>
            <ac:spMk id="5" creationId="{D827D6A1-2E59-7508-A814-4DE88C0BCCAD}"/>
          </ac:spMkLst>
        </pc:spChg>
        <pc:spChg chg="add del mod ord">
          <ac:chgData name="Roberta Matrella" userId="3c0a5e63-f310-4b53-afd7-a005914e7006" providerId="ADAL" clId="{4EFF15EA-B239-419E-8B8B-2CFD407E05D2}" dt="2023-02-12T14:33:31.750" v="262" actId="700"/>
          <ac:spMkLst>
            <pc:docMk/>
            <pc:sldMk cId="3487394245" sldId="413"/>
            <ac:spMk id="9" creationId="{E3475A48-ED9A-891E-9705-9B079EDA5FC2}"/>
          </ac:spMkLst>
        </pc:spChg>
        <pc:spChg chg="add del mod ord">
          <ac:chgData name="Roberta Matrella" userId="3c0a5e63-f310-4b53-afd7-a005914e7006" providerId="ADAL" clId="{4EFF15EA-B239-419E-8B8B-2CFD407E05D2}" dt="2023-02-12T14:33:31.750" v="262" actId="700"/>
          <ac:spMkLst>
            <pc:docMk/>
            <pc:sldMk cId="3487394245" sldId="413"/>
            <ac:spMk id="11" creationId="{B067E5C0-B108-C9A5-105C-9248B1B4E722}"/>
          </ac:spMkLst>
        </pc:spChg>
        <pc:spChg chg="add mod">
          <ac:chgData name="Roberta Matrella" userId="3c0a5e63-f310-4b53-afd7-a005914e7006" providerId="ADAL" clId="{4EFF15EA-B239-419E-8B8B-2CFD407E05D2}" dt="2023-02-12T14:45:35.210" v="389" actId="1076"/>
          <ac:spMkLst>
            <pc:docMk/>
            <pc:sldMk cId="3487394245" sldId="413"/>
            <ac:spMk id="12" creationId="{9EB7408D-D131-BAFC-519B-9F2058B1D9BB}"/>
          </ac:spMkLst>
        </pc:spChg>
        <pc:spChg chg="add del mod">
          <ac:chgData name="Roberta Matrella" userId="3c0a5e63-f310-4b53-afd7-a005914e7006" providerId="ADAL" clId="{4EFF15EA-B239-419E-8B8B-2CFD407E05D2}" dt="2023-02-12T14:56:55.080" v="471"/>
          <ac:spMkLst>
            <pc:docMk/>
            <pc:sldMk cId="3487394245" sldId="413"/>
            <ac:spMk id="13" creationId="{32DC8C73-F590-2693-2EF1-7329311C73CC}"/>
          </ac:spMkLst>
        </pc:spChg>
        <pc:graphicFrameChg chg="del">
          <ac:chgData name="Roberta Matrella" userId="3c0a5e63-f310-4b53-afd7-a005914e7006" providerId="ADAL" clId="{4EFF15EA-B239-419E-8B8B-2CFD407E05D2}" dt="2023-02-12T14:32:06.366" v="256" actId="478"/>
          <ac:graphicFrameMkLst>
            <pc:docMk/>
            <pc:sldMk cId="3487394245" sldId="413"/>
            <ac:graphicFrameMk id="2" creationId="{5C91E9CC-9099-E1EF-69F0-4FCE5332DF03}"/>
          </ac:graphicFrameMkLst>
        </pc:graphicFrameChg>
      </pc:sldChg>
    </pc:docChg>
  </pc:docChgLst>
  <pc:docChgLst>
    <pc:chgData name="Roberta Matrella" userId="3c0a5e63-f310-4b53-afd7-a005914e7006" providerId="ADAL" clId="{87E7D626-A518-844E-9089-001CCCFAD06F}"/>
    <pc:docChg chg="undo custSel addSld delSld modSld">
      <pc:chgData name="Roberta Matrella" userId="3c0a5e63-f310-4b53-afd7-a005914e7006" providerId="ADAL" clId="{87E7D626-A518-844E-9089-001CCCFAD06F}" dt="2022-10-17T15:38:48.031" v="771" actId="20577"/>
      <pc:docMkLst>
        <pc:docMk/>
      </pc:docMkLst>
      <pc:sldChg chg="addSp delSp del">
        <pc:chgData name="Roberta Matrella" userId="3c0a5e63-f310-4b53-afd7-a005914e7006" providerId="ADAL" clId="{87E7D626-A518-844E-9089-001CCCFAD06F}" dt="2022-10-17T15:36:15.200" v="432" actId="2696"/>
        <pc:sldMkLst>
          <pc:docMk/>
          <pc:sldMk cId="2319106143" sldId="300"/>
        </pc:sldMkLst>
        <pc:spChg chg="add del">
          <ac:chgData name="Roberta Matrella" userId="3c0a5e63-f310-4b53-afd7-a005914e7006" providerId="ADAL" clId="{87E7D626-A518-844E-9089-001CCCFAD06F}" dt="2022-10-17T15:27:23.495" v="1" actId="571"/>
          <ac:spMkLst>
            <pc:docMk/>
            <pc:sldMk cId="2319106143" sldId="300"/>
            <ac:spMk id="5" creationId="{B3293128-99A6-E059-F7BA-71B9AD2F85B8}"/>
          </ac:spMkLst>
        </pc:spChg>
      </pc:sldChg>
      <pc:sldChg chg="modSp">
        <pc:chgData name="Roberta Matrella" userId="3c0a5e63-f310-4b53-afd7-a005914e7006" providerId="ADAL" clId="{87E7D626-A518-844E-9089-001CCCFAD06F}" dt="2022-10-17T15:38:48.031" v="771" actId="20577"/>
        <pc:sldMkLst>
          <pc:docMk/>
          <pc:sldMk cId="1545012597" sldId="301"/>
        </pc:sldMkLst>
        <pc:spChg chg="mod">
          <ac:chgData name="Roberta Matrella" userId="3c0a5e63-f310-4b53-afd7-a005914e7006" providerId="ADAL" clId="{87E7D626-A518-844E-9089-001CCCFAD06F}" dt="2022-10-17T15:38:48.031" v="771" actId="20577"/>
          <ac:spMkLst>
            <pc:docMk/>
            <pc:sldMk cId="1545012597" sldId="301"/>
            <ac:spMk id="64" creationId="{00000000-0000-0000-0000-000000000000}"/>
          </ac:spMkLst>
        </pc:spChg>
      </pc:sldChg>
      <pc:sldChg chg="delSp modSp add">
        <pc:chgData name="Roberta Matrella" userId="3c0a5e63-f310-4b53-afd7-a005914e7006" providerId="ADAL" clId="{87E7D626-A518-844E-9089-001CCCFAD06F}" dt="2022-10-17T15:35:54.942" v="431" actId="20577"/>
        <pc:sldMkLst>
          <pc:docMk/>
          <pc:sldMk cId="131615202" sldId="302"/>
        </pc:sldMkLst>
        <pc:spChg chg="del">
          <ac:chgData name="Roberta Matrella" userId="3c0a5e63-f310-4b53-afd7-a005914e7006" providerId="ADAL" clId="{87E7D626-A518-844E-9089-001CCCFAD06F}" dt="2022-10-17T15:27:37.176" v="3" actId="478"/>
          <ac:spMkLst>
            <pc:docMk/>
            <pc:sldMk cId="131615202" sldId="302"/>
            <ac:spMk id="8" creationId="{BF639705-CDBA-E231-F7EB-703230EE0A00}"/>
          </ac:spMkLst>
        </pc:spChg>
        <pc:spChg chg="mod">
          <ac:chgData name="Roberta Matrella" userId="3c0a5e63-f310-4b53-afd7-a005914e7006" providerId="ADAL" clId="{87E7D626-A518-844E-9089-001CCCFAD06F}" dt="2022-10-17T15:35:54.942" v="431" actId="20577"/>
          <ac:spMkLst>
            <pc:docMk/>
            <pc:sldMk cId="131615202" sldId="302"/>
            <ac:spMk id="10" creationId="{9DD3C4A2-3604-CFBF-77AD-E6B5AA11B66A}"/>
          </ac:spMkLst>
        </pc:spChg>
        <pc:spChg chg="del">
          <ac:chgData name="Roberta Matrella" userId="3c0a5e63-f310-4b53-afd7-a005914e7006" providerId="ADAL" clId="{87E7D626-A518-844E-9089-001CCCFAD06F}" dt="2022-10-17T15:32:11.175" v="354" actId="478"/>
          <ac:spMkLst>
            <pc:docMk/>
            <pc:sldMk cId="131615202" sldId="302"/>
            <ac:spMk id="14" creationId="{7062475A-6509-4248-B4B2-6774013D4008}"/>
          </ac:spMkLst>
        </pc:spChg>
        <pc:spChg chg="mod">
          <ac:chgData name="Roberta Matrella" userId="3c0a5e63-f310-4b53-afd7-a005914e7006" providerId="ADAL" clId="{87E7D626-A518-844E-9089-001CCCFAD06F}" dt="2022-10-17T15:32:30.619" v="357" actId="22"/>
          <ac:spMkLst>
            <pc:docMk/>
            <pc:sldMk cId="131615202" sldId="302"/>
            <ac:spMk id="62" creationId="{00000000-0000-0000-0000-000000000000}"/>
          </ac:spMkLst>
        </pc:spChg>
        <pc:spChg chg="mod">
          <ac:chgData name="Roberta Matrella" userId="3c0a5e63-f310-4b53-afd7-a005914e7006" providerId="ADAL" clId="{87E7D626-A518-844E-9089-001CCCFAD06F}" dt="2022-10-17T15:34:05.711" v="368" actId="108"/>
          <ac:spMkLst>
            <pc:docMk/>
            <pc:sldMk cId="131615202" sldId="302"/>
            <ac:spMk id="64" creationId="{00000000-0000-0000-0000-000000000000}"/>
          </ac:spMkLst>
        </pc:spChg>
        <pc:picChg chg="mod">
          <ac:chgData name="Roberta Matrella" userId="3c0a5e63-f310-4b53-afd7-a005914e7006" providerId="ADAL" clId="{87E7D626-A518-844E-9089-001CCCFAD06F}" dt="2022-10-17T15:34:14.754" v="370" actId="1076"/>
          <ac:picMkLst>
            <pc:docMk/>
            <pc:sldMk cId="131615202" sldId="302"/>
            <ac:picMk id="4" creationId="{13301D0F-7952-A382-40D9-85C194105464}"/>
          </ac:picMkLst>
        </pc:picChg>
        <pc:picChg chg="mod">
          <ac:chgData name="Roberta Matrella" userId="3c0a5e63-f310-4b53-afd7-a005914e7006" providerId="ADAL" clId="{87E7D626-A518-844E-9089-001CCCFAD06F}" dt="2022-10-17T15:34:12.154" v="369" actId="1076"/>
          <ac:picMkLst>
            <pc:docMk/>
            <pc:sldMk cId="131615202" sldId="302"/>
            <ac:picMk id="2050" creationId="{A04C6F9B-D71F-8430-3BB2-E8AC37486081}"/>
          </ac:picMkLst>
        </pc:picChg>
      </pc:sldChg>
    </pc:docChg>
  </pc:docChgLst>
  <pc:docChgLst>
    <pc:chgData name="Roberta Matrella" userId="S::r.matrella@studenti.unipi.it::3c0a5e63-f310-4b53-afd7-a005914e7006" providerId="AD" clId="Web-{505C92B5-FCA3-0135-24FC-DA95F0BF6B52}"/>
    <pc:docChg chg="modSld">
      <pc:chgData name="Roberta Matrella" userId="S::r.matrella@studenti.unipi.it::3c0a5e63-f310-4b53-afd7-a005914e7006" providerId="AD" clId="Web-{505C92B5-FCA3-0135-24FC-DA95F0BF6B52}" dt="2022-10-17T14:11:48.157" v="4"/>
      <pc:docMkLst>
        <pc:docMk/>
      </pc:docMkLst>
      <pc:sldChg chg="addSp delSp modSp">
        <pc:chgData name="Roberta Matrella" userId="S::r.matrella@studenti.unipi.it::3c0a5e63-f310-4b53-afd7-a005914e7006" providerId="AD" clId="Web-{505C92B5-FCA3-0135-24FC-DA95F0BF6B52}" dt="2022-10-17T14:11:48.157" v="4"/>
        <pc:sldMkLst>
          <pc:docMk/>
          <pc:sldMk cId="2319106143" sldId="300"/>
        </pc:sldMkLst>
        <pc:picChg chg="add del mod">
          <ac:chgData name="Roberta Matrella" userId="S::r.matrella@studenti.unipi.it::3c0a5e63-f310-4b53-afd7-a005914e7006" providerId="AD" clId="Web-{505C92B5-FCA3-0135-24FC-DA95F0BF6B52}" dt="2022-10-17T14:10:04.355" v="1"/>
          <ac:picMkLst>
            <pc:docMk/>
            <pc:sldMk cId="2319106143" sldId="300"/>
            <ac:picMk id="2" creationId="{9B246856-A357-D7F0-9C9A-9DF13FDA35B5}"/>
          </ac:picMkLst>
        </pc:picChg>
        <pc:picChg chg="add mod">
          <ac:chgData name="Roberta Matrella" userId="S::r.matrella@studenti.unipi.it::3c0a5e63-f310-4b53-afd7-a005914e7006" providerId="AD" clId="Web-{505C92B5-FCA3-0135-24FC-DA95F0BF6B52}" dt="2022-10-17T14:10:08.621" v="2"/>
          <ac:picMkLst>
            <pc:docMk/>
            <pc:sldMk cId="2319106143" sldId="300"/>
            <ac:picMk id="4" creationId="{13301D0F-7952-A382-40D9-85C194105464}"/>
          </ac:picMkLst>
        </pc:picChg>
        <pc:picChg chg="add del mod">
          <ac:chgData name="Roberta Matrella" userId="S::r.matrella@studenti.unipi.it::3c0a5e63-f310-4b53-afd7-a005914e7006" providerId="AD" clId="Web-{505C92B5-FCA3-0135-24FC-DA95F0BF6B52}" dt="2022-10-17T14:11:48.157" v="4"/>
          <ac:picMkLst>
            <pc:docMk/>
            <pc:sldMk cId="2319106143" sldId="300"/>
            <ac:picMk id="5" creationId="{89C69CB1-492B-CD34-0B76-06F4D5BD6634}"/>
          </ac:picMkLst>
        </pc:picChg>
      </pc:sldChg>
    </pc:docChg>
  </pc:docChgLst>
  <pc:docChgLst>
    <pc:chgData name="Roberta Matrella" userId="S::r.matrella@studenti.unipi.it::3c0a5e63-f310-4b53-afd7-a005914e7006" providerId="AD" clId="Web-{EAE48AB3-782F-27A8-FED6-1B71DC601FBE}"/>
    <pc:docChg chg="modSld">
      <pc:chgData name="Roberta Matrella" userId="S::r.matrella@studenti.unipi.it::3c0a5e63-f310-4b53-afd7-a005914e7006" providerId="AD" clId="Web-{EAE48AB3-782F-27A8-FED6-1B71DC601FBE}" dt="2022-10-17T12:38:38.830" v="8" actId="20577"/>
      <pc:docMkLst>
        <pc:docMk/>
      </pc:docMkLst>
      <pc:sldChg chg="modSp">
        <pc:chgData name="Roberta Matrella" userId="S::r.matrella@studenti.unipi.it::3c0a5e63-f310-4b53-afd7-a005914e7006" providerId="AD" clId="Web-{EAE48AB3-782F-27A8-FED6-1B71DC601FBE}" dt="2022-10-17T12:38:38.830" v="8" actId="20577"/>
        <pc:sldMkLst>
          <pc:docMk/>
          <pc:sldMk cId="1545012597" sldId="301"/>
        </pc:sldMkLst>
        <pc:spChg chg="mod">
          <ac:chgData name="Roberta Matrella" userId="S::r.matrella@studenti.unipi.it::3c0a5e63-f310-4b53-afd7-a005914e7006" providerId="AD" clId="Web-{EAE48AB3-782F-27A8-FED6-1B71DC601FBE}" dt="2022-10-17T12:38:38.830" v="8" actId="20577"/>
          <ac:spMkLst>
            <pc:docMk/>
            <pc:sldMk cId="1545012597" sldId="301"/>
            <ac:spMk id="64" creationId="{00000000-0000-0000-0000-000000000000}"/>
          </ac:spMkLst>
        </pc:spChg>
      </pc:sldChg>
    </pc:docChg>
  </pc:docChgLst>
  <pc:docChgLst>
    <pc:chgData name="Martina Marino" userId="5b696a2f-595b-48fd-9307-7b8f50f6727d" providerId="ADAL" clId="{B3ECED17-60C5-764C-9E08-3943D4233DFD}"/>
    <pc:docChg chg="undo custSel addSld delSld modSld sldOrd">
      <pc:chgData name="Martina Marino" userId="5b696a2f-595b-48fd-9307-7b8f50f6727d" providerId="ADAL" clId="{B3ECED17-60C5-764C-9E08-3943D4233DFD}" dt="2022-11-09T13:56:13.521" v="846" actId="729"/>
      <pc:docMkLst>
        <pc:docMk/>
      </pc:docMkLst>
      <pc:sldChg chg="addSp delSp modSp">
        <pc:chgData name="Martina Marino" userId="5b696a2f-595b-48fd-9307-7b8f50f6727d" providerId="ADAL" clId="{B3ECED17-60C5-764C-9E08-3943D4233DFD}" dt="2022-10-19T08:54:57.969" v="88" actId="167"/>
        <pc:sldMkLst>
          <pc:docMk/>
          <pc:sldMk cId="2850394169" sldId="299"/>
        </pc:sldMkLst>
        <pc:spChg chg="mod">
          <ac:chgData name="Martina Marino" userId="5b696a2f-595b-48fd-9307-7b8f50f6727d" providerId="ADAL" clId="{B3ECED17-60C5-764C-9E08-3943D4233DFD}" dt="2022-10-19T08:54:51.584" v="86" actId="14100"/>
          <ac:spMkLst>
            <pc:docMk/>
            <pc:sldMk cId="2850394169" sldId="299"/>
            <ac:spMk id="20" creationId="{0CDE6994-FAE2-C543-D6E0-2BD06C58FA2D}"/>
          </ac:spMkLst>
        </pc:spChg>
        <pc:spChg chg="mod">
          <ac:chgData name="Martina Marino" userId="5b696a2f-595b-48fd-9307-7b8f50f6727d" providerId="ADAL" clId="{B3ECED17-60C5-764C-9E08-3943D4233DFD}" dt="2022-10-19T08:54:48.568" v="85" actId="1076"/>
          <ac:spMkLst>
            <pc:docMk/>
            <pc:sldMk cId="2850394169" sldId="299"/>
            <ac:spMk id="22" creationId="{5550FD2E-1F3F-8BF9-77B1-3C6FCEEE5C65}"/>
          </ac:spMkLst>
        </pc:spChg>
        <pc:picChg chg="add del ord">
          <ac:chgData name="Martina Marino" userId="5b696a2f-595b-48fd-9307-7b8f50f6727d" providerId="ADAL" clId="{B3ECED17-60C5-764C-9E08-3943D4233DFD}" dt="2022-10-19T08:54:41.833" v="83" actId="478"/>
          <ac:picMkLst>
            <pc:docMk/>
            <pc:sldMk cId="2850394169" sldId="299"/>
            <ac:picMk id="4" creationId="{F3D98C12-7AE0-EBA9-4714-1017004A3AC3}"/>
          </ac:picMkLst>
        </pc:picChg>
        <pc:picChg chg="add ord">
          <ac:chgData name="Martina Marino" userId="5b696a2f-595b-48fd-9307-7b8f50f6727d" providerId="ADAL" clId="{B3ECED17-60C5-764C-9E08-3943D4233DFD}" dt="2022-10-19T08:54:57.969" v="88" actId="167"/>
          <ac:picMkLst>
            <pc:docMk/>
            <pc:sldMk cId="2850394169" sldId="299"/>
            <ac:picMk id="8" creationId="{9FC511E8-B7B4-F237-C2F9-8B9DFAD8AC59}"/>
          </ac:picMkLst>
        </pc:picChg>
      </pc:sldChg>
      <pc:sldChg chg="addSp delSp modSp mod modShow">
        <pc:chgData name="Martina Marino" userId="5b696a2f-595b-48fd-9307-7b8f50f6727d" providerId="ADAL" clId="{B3ECED17-60C5-764C-9E08-3943D4233DFD}" dt="2022-11-08T14:14:46.622" v="451" actId="729"/>
        <pc:sldMkLst>
          <pc:docMk/>
          <pc:sldMk cId="4039965436" sldId="310"/>
        </pc:sldMkLst>
        <pc:spChg chg="mod">
          <ac:chgData name="Martina Marino" userId="5b696a2f-595b-48fd-9307-7b8f50f6727d" providerId="ADAL" clId="{B3ECED17-60C5-764C-9E08-3943D4233DFD}" dt="2022-10-19T08:58:29.212" v="104" actId="14100"/>
          <ac:spMkLst>
            <pc:docMk/>
            <pc:sldMk cId="4039965436" sldId="310"/>
            <ac:spMk id="14" creationId="{6F341FDD-BB29-9E7C-4E2D-B30F7B21771E}"/>
          </ac:spMkLst>
        </pc:spChg>
        <pc:spChg chg="mod">
          <ac:chgData name="Martina Marino" userId="5b696a2f-595b-48fd-9307-7b8f50f6727d" providerId="ADAL" clId="{B3ECED17-60C5-764C-9E08-3943D4233DFD}" dt="2022-10-19T08:52:04.594" v="67" actId="115"/>
          <ac:spMkLst>
            <pc:docMk/>
            <pc:sldMk cId="4039965436" sldId="310"/>
            <ac:spMk id="25" creationId="{A7576E67-E5B0-D643-F681-A6DA29E4ACAF}"/>
          </ac:spMkLst>
        </pc:spChg>
        <pc:picChg chg="add mod ord">
          <ac:chgData name="Martina Marino" userId="5b696a2f-595b-48fd-9307-7b8f50f6727d" providerId="ADAL" clId="{B3ECED17-60C5-764C-9E08-3943D4233DFD}" dt="2022-10-19T08:53:30.278" v="71" actId="1076"/>
          <ac:picMkLst>
            <pc:docMk/>
            <pc:sldMk cId="4039965436" sldId="310"/>
            <ac:picMk id="5" creationId="{9C047CB6-C629-D837-A995-C7033DEFF137}"/>
          </ac:picMkLst>
        </pc:picChg>
        <pc:picChg chg="add del">
          <ac:chgData name="Martina Marino" userId="5b696a2f-595b-48fd-9307-7b8f50f6727d" providerId="ADAL" clId="{B3ECED17-60C5-764C-9E08-3943D4233DFD}" dt="2022-10-19T08:38:58.734" v="33" actId="22"/>
          <ac:picMkLst>
            <pc:docMk/>
            <pc:sldMk cId="4039965436" sldId="310"/>
            <ac:picMk id="9" creationId="{7F05B2A6-32AE-2913-CE0D-154749355747}"/>
          </ac:picMkLst>
        </pc:picChg>
        <pc:picChg chg="mod">
          <ac:chgData name="Martina Marino" userId="5b696a2f-595b-48fd-9307-7b8f50f6727d" providerId="ADAL" clId="{B3ECED17-60C5-764C-9E08-3943D4233DFD}" dt="2022-10-19T08:50:04.724" v="50" actId="1076"/>
          <ac:picMkLst>
            <pc:docMk/>
            <pc:sldMk cId="4039965436" sldId="310"/>
            <ac:picMk id="1030" creationId="{CA0421E9-170D-F620-5C78-3AFD7FA76241}"/>
          </ac:picMkLst>
        </pc:picChg>
      </pc:sldChg>
      <pc:sldChg chg="addSp delSp modSp add del mod modShow">
        <pc:chgData name="Martina Marino" userId="5b696a2f-595b-48fd-9307-7b8f50f6727d" providerId="ADAL" clId="{B3ECED17-60C5-764C-9E08-3943D4233DFD}" dt="2022-11-08T14:14:51.678" v="453" actId="729"/>
        <pc:sldMkLst>
          <pc:docMk/>
          <pc:sldMk cId="2774281683" sldId="312"/>
        </pc:sldMkLst>
        <pc:spChg chg="del">
          <ac:chgData name="Martina Marino" userId="5b696a2f-595b-48fd-9307-7b8f50f6727d" providerId="ADAL" clId="{B3ECED17-60C5-764C-9E08-3943D4233DFD}" dt="2022-10-19T08:59:26.161" v="114" actId="478"/>
          <ac:spMkLst>
            <pc:docMk/>
            <pc:sldMk cId="2774281683" sldId="312"/>
            <ac:spMk id="6" creationId="{DF0A2574-F0A5-68A4-5F47-F4EFC199D154}"/>
          </ac:spMkLst>
        </pc:spChg>
        <pc:spChg chg="add mod">
          <ac:chgData name="Martina Marino" userId="5b696a2f-595b-48fd-9307-7b8f50f6727d" providerId="ADAL" clId="{B3ECED17-60C5-764C-9E08-3943D4233DFD}" dt="2022-10-19T08:59:33.941" v="116" actId="1076"/>
          <ac:spMkLst>
            <pc:docMk/>
            <pc:sldMk cId="2774281683" sldId="312"/>
            <ac:spMk id="7" creationId="{77688954-7FB2-E63C-CFE0-0FA2782FEACA}"/>
          </ac:spMkLst>
        </pc:spChg>
        <pc:spChg chg="mod">
          <ac:chgData name="Martina Marino" userId="5b696a2f-595b-48fd-9307-7b8f50f6727d" providerId="ADAL" clId="{B3ECED17-60C5-764C-9E08-3943D4233DFD}" dt="2022-10-19T08:59:17.381" v="113" actId="1076"/>
          <ac:spMkLst>
            <pc:docMk/>
            <pc:sldMk cId="2774281683" sldId="312"/>
            <ac:spMk id="14" creationId="{6F341FDD-BB29-9E7C-4E2D-B30F7B21771E}"/>
          </ac:spMkLst>
        </pc:spChg>
        <pc:spChg chg="del">
          <ac:chgData name="Martina Marino" userId="5b696a2f-595b-48fd-9307-7b8f50f6727d" providerId="ADAL" clId="{B3ECED17-60C5-764C-9E08-3943D4233DFD}" dt="2022-10-19T08:50:39.948" v="52" actId="478"/>
          <ac:spMkLst>
            <pc:docMk/>
            <pc:sldMk cId="2774281683" sldId="312"/>
            <ac:spMk id="16" creationId="{05397EC9-5D3E-CF0F-DCD5-052CCAC4D222}"/>
          </ac:spMkLst>
        </pc:spChg>
        <pc:spChg chg="mod">
          <ac:chgData name="Martina Marino" userId="5b696a2f-595b-48fd-9307-7b8f50f6727d" providerId="ADAL" clId="{B3ECED17-60C5-764C-9E08-3943D4233DFD}" dt="2022-10-19T08:51:58.605" v="65" actId="115"/>
          <ac:spMkLst>
            <pc:docMk/>
            <pc:sldMk cId="2774281683" sldId="312"/>
            <ac:spMk id="17" creationId="{C8021307-9C01-87A1-6F8F-FCBEF57AEAD6}"/>
          </ac:spMkLst>
        </pc:spChg>
        <pc:picChg chg="add ord">
          <ac:chgData name="Martina Marino" userId="5b696a2f-595b-48fd-9307-7b8f50f6727d" providerId="ADAL" clId="{B3ECED17-60C5-764C-9E08-3943D4233DFD}" dt="2022-10-19T08:53:57.439" v="78" actId="167"/>
          <ac:picMkLst>
            <pc:docMk/>
            <pc:sldMk cId="2774281683" sldId="312"/>
            <ac:picMk id="4" creationId="{0535F2F2-0320-2B9E-14A3-88ED9BFB79E0}"/>
          </ac:picMkLst>
        </pc:picChg>
        <pc:picChg chg="mod">
          <ac:chgData name="Martina Marino" userId="5b696a2f-595b-48fd-9307-7b8f50f6727d" providerId="ADAL" clId="{B3ECED17-60C5-764C-9E08-3943D4233DFD}" dt="2022-10-19T08:50:12.464" v="51" actId="1076"/>
          <ac:picMkLst>
            <pc:docMk/>
            <pc:sldMk cId="2774281683" sldId="312"/>
            <ac:picMk id="23" creationId="{100D5FF4-BFC5-409E-75EC-CB1ADD1C48C5}"/>
          </ac:picMkLst>
        </pc:picChg>
      </pc:sldChg>
      <pc:sldChg chg="addSp delSp modSp add del mod modShow">
        <pc:chgData name="Martina Marino" userId="5b696a2f-595b-48fd-9307-7b8f50f6727d" providerId="ADAL" clId="{B3ECED17-60C5-764C-9E08-3943D4233DFD}" dt="2022-11-08T14:14:49.110" v="452" actId="729"/>
        <pc:sldMkLst>
          <pc:docMk/>
          <pc:sldMk cId="4242188959" sldId="313"/>
        </pc:sldMkLst>
        <pc:spChg chg="add mod">
          <ac:chgData name="Martina Marino" userId="5b696a2f-595b-48fd-9307-7b8f50f6727d" providerId="ADAL" clId="{B3ECED17-60C5-764C-9E08-3943D4233DFD}" dt="2022-10-19T08:58:55.420" v="108" actId="1076"/>
          <ac:spMkLst>
            <pc:docMk/>
            <pc:sldMk cId="4242188959" sldId="313"/>
            <ac:spMk id="4" creationId="{2565AEDD-6A2B-4686-07D2-40F3B676D1B3}"/>
          </ac:spMkLst>
        </pc:spChg>
        <pc:spChg chg="del">
          <ac:chgData name="Martina Marino" userId="5b696a2f-595b-48fd-9307-7b8f50f6727d" providerId="ADAL" clId="{B3ECED17-60C5-764C-9E08-3943D4233DFD}" dt="2022-10-19T08:58:57.787" v="109" actId="478"/>
          <ac:spMkLst>
            <pc:docMk/>
            <pc:sldMk cId="4242188959" sldId="313"/>
            <ac:spMk id="6" creationId="{DF0A2574-F0A5-68A4-5F47-F4EFC199D154}"/>
          </ac:spMkLst>
        </pc:spChg>
        <pc:spChg chg="mod">
          <ac:chgData name="Martina Marino" userId="5b696a2f-595b-48fd-9307-7b8f50f6727d" providerId="ADAL" clId="{B3ECED17-60C5-764C-9E08-3943D4233DFD}" dt="2022-10-19T08:52:01.879" v="66" actId="115"/>
          <ac:spMkLst>
            <pc:docMk/>
            <pc:sldMk cId="4242188959" sldId="313"/>
            <ac:spMk id="9" creationId="{714F9DC2-AA7E-078E-EB8A-BD1091A84F30}"/>
          </ac:spMkLst>
        </pc:spChg>
        <pc:spChg chg="mod">
          <ac:chgData name="Martina Marino" userId="5b696a2f-595b-48fd-9307-7b8f50f6727d" providerId="ADAL" clId="{B3ECED17-60C5-764C-9E08-3943D4233DFD}" dt="2022-10-19T08:59:05.034" v="112" actId="1076"/>
          <ac:spMkLst>
            <pc:docMk/>
            <pc:sldMk cId="4242188959" sldId="313"/>
            <ac:spMk id="14" creationId="{6F341FDD-BB29-9E7C-4E2D-B30F7B21771E}"/>
          </ac:spMkLst>
        </pc:spChg>
        <pc:picChg chg="add del ord">
          <ac:chgData name="Martina Marino" userId="5b696a2f-595b-48fd-9307-7b8f50f6727d" providerId="ADAL" clId="{B3ECED17-60C5-764C-9E08-3943D4233DFD}" dt="2022-10-19T08:53:37.145" v="72" actId="478"/>
          <ac:picMkLst>
            <pc:docMk/>
            <pc:sldMk cId="4242188959" sldId="313"/>
            <ac:picMk id="4" creationId="{9D937127-CB29-DA5C-ED58-7CAE314C7004}"/>
          </ac:picMkLst>
        </pc:picChg>
        <pc:picChg chg="add del mod">
          <ac:chgData name="Martina Marino" userId="5b696a2f-595b-48fd-9307-7b8f50f6727d" providerId="ADAL" clId="{B3ECED17-60C5-764C-9E08-3943D4233DFD}" dt="2022-10-19T08:44:55.818" v="37" actId="22"/>
          <ac:picMkLst>
            <pc:docMk/>
            <pc:sldMk cId="4242188959" sldId="313"/>
            <ac:picMk id="5" creationId="{AD1BF582-E0EE-E051-E931-DCF7891CE9D7}"/>
          </ac:picMkLst>
        </pc:picChg>
        <pc:picChg chg="add mod ord">
          <ac:chgData name="Martina Marino" userId="5b696a2f-595b-48fd-9307-7b8f50f6727d" providerId="ADAL" clId="{B3ECED17-60C5-764C-9E08-3943D4233DFD}" dt="2022-10-19T08:59:00.979" v="111" actId="1076"/>
          <ac:picMkLst>
            <pc:docMk/>
            <pc:sldMk cId="4242188959" sldId="313"/>
            <ac:picMk id="7" creationId="{FBA1FAEA-FBBC-6D3C-D92A-26AFD3343CF2}"/>
          </ac:picMkLst>
        </pc:picChg>
      </pc:sldChg>
      <pc:sldChg chg="addSp modSp mod modShow">
        <pc:chgData name="Martina Marino" userId="5b696a2f-595b-48fd-9307-7b8f50f6727d" providerId="ADAL" clId="{B3ECED17-60C5-764C-9E08-3943D4233DFD}" dt="2022-11-08T14:14:55.793" v="454" actId="729"/>
        <pc:sldMkLst>
          <pc:docMk/>
          <pc:sldMk cId="1204855009" sldId="315"/>
        </pc:sldMkLst>
        <pc:picChg chg="add ord">
          <ac:chgData name="Martina Marino" userId="5b696a2f-595b-48fd-9307-7b8f50f6727d" providerId="ADAL" clId="{B3ECED17-60C5-764C-9E08-3943D4233DFD}" dt="2022-10-19T08:54:07.918" v="80" actId="167"/>
          <ac:picMkLst>
            <pc:docMk/>
            <pc:sldMk cId="1204855009" sldId="315"/>
            <ac:picMk id="7" creationId="{944DA761-E131-3882-B8F0-007EE24DE873}"/>
          </ac:picMkLst>
        </pc:picChg>
        <pc:picChg chg="mod">
          <ac:chgData name="Martina Marino" userId="5b696a2f-595b-48fd-9307-7b8f50f6727d" providerId="ADAL" clId="{B3ECED17-60C5-764C-9E08-3943D4233DFD}" dt="2022-10-19T08:53:13.054" v="70" actId="1076"/>
          <ac:picMkLst>
            <pc:docMk/>
            <pc:sldMk cId="1204855009" sldId="315"/>
            <ac:picMk id="23" creationId="{100D5FF4-BFC5-409E-75EC-CB1ADD1C48C5}"/>
          </ac:picMkLst>
        </pc:picChg>
      </pc:sldChg>
      <pc:sldChg chg="addSp modSp">
        <pc:chgData name="Martina Marino" userId="5b696a2f-595b-48fd-9307-7b8f50f6727d" providerId="ADAL" clId="{B3ECED17-60C5-764C-9E08-3943D4233DFD}" dt="2022-10-19T15:04:54.189" v="162" actId="1076"/>
        <pc:sldMkLst>
          <pc:docMk/>
          <pc:sldMk cId="498480860" sldId="318"/>
        </pc:sldMkLst>
        <pc:spChg chg="mod">
          <ac:chgData name="Martina Marino" userId="5b696a2f-595b-48fd-9307-7b8f50f6727d" providerId="ADAL" clId="{B3ECED17-60C5-764C-9E08-3943D4233DFD}" dt="2022-10-19T09:00:41.908" v="119" actId="1076"/>
          <ac:spMkLst>
            <pc:docMk/>
            <pc:sldMk cId="498480860" sldId="318"/>
            <ac:spMk id="7" creationId="{B6B7A661-F2F9-CE7E-9310-595D50E4596F}"/>
          </ac:spMkLst>
        </pc:spChg>
        <pc:picChg chg="add mod ord">
          <ac:chgData name="Martina Marino" userId="5b696a2f-595b-48fd-9307-7b8f50f6727d" providerId="ADAL" clId="{B3ECED17-60C5-764C-9E08-3943D4233DFD}" dt="2022-10-19T15:04:54.189" v="162" actId="1076"/>
          <ac:picMkLst>
            <pc:docMk/>
            <pc:sldMk cId="498480860" sldId="318"/>
            <ac:picMk id="4" creationId="{CFCB0120-A461-CF83-FC37-D8B8648C58B3}"/>
          </ac:picMkLst>
        </pc:picChg>
      </pc:sldChg>
      <pc:sldChg chg="addSp modSp">
        <pc:chgData name="Martina Marino" userId="5b696a2f-595b-48fd-9307-7b8f50f6727d" providerId="ADAL" clId="{B3ECED17-60C5-764C-9E08-3943D4233DFD}" dt="2022-10-19T08:55:33.740" v="95" actId="167"/>
        <pc:sldMkLst>
          <pc:docMk/>
          <pc:sldMk cId="2874780614" sldId="320"/>
        </pc:sldMkLst>
        <pc:spChg chg="mod">
          <ac:chgData name="Martina Marino" userId="5b696a2f-595b-48fd-9307-7b8f50f6727d" providerId="ADAL" clId="{B3ECED17-60C5-764C-9E08-3943D4233DFD}" dt="2022-10-19T08:55:26.991" v="93" actId="1076"/>
          <ac:spMkLst>
            <pc:docMk/>
            <pc:sldMk cId="2874780614" sldId="320"/>
            <ac:spMk id="11" creationId="{A54C8CA7-3497-D91D-2B56-4201A30ADFD3}"/>
          </ac:spMkLst>
        </pc:spChg>
        <pc:picChg chg="add ord">
          <ac:chgData name="Martina Marino" userId="5b696a2f-595b-48fd-9307-7b8f50f6727d" providerId="ADAL" clId="{B3ECED17-60C5-764C-9E08-3943D4233DFD}" dt="2022-10-19T08:55:33.740" v="95" actId="167"/>
          <ac:picMkLst>
            <pc:docMk/>
            <pc:sldMk cId="2874780614" sldId="320"/>
            <ac:picMk id="7" creationId="{FD959D0E-96BB-8046-C953-B0E70752B143}"/>
          </ac:picMkLst>
        </pc:picChg>
      </pc:sldChg>
      <pc:sldChg chg="addSp modSp">
        <pc:chgData name="Martina Marino" userId="5b696a2f-595b-48fd-9307-7b8f50f6727d" providerId="ADAL" clId="{B3ECED17-60C5-764C-9E08-3943D4233DFD}" dt="2022-10-19T09:00:32.243" v="118" actId="1076"/>
        <pc:sldMkLst>
          <pc:docMk/>
          <pc:sldMk cId="3573220431" sldId="321"/>
        </pc:sldMkLst>
        <pc:spChg chg="mod">
          <ac:chgData name="Martina Marino" userId="5b696a2f-595b-48fd-9307-7b8f50f6727d" providerId="ADAL" clId="{B3ECED17-60C5-764C-9E08-3943D4233DFD}" dt="2022-10-19T09:00:32.243" v="118" actId="1076"/>
          <ac:spMkLst>
            <pc:docMk/>
            <pc:sldMk cId="3573220431" sldId="321"/>
            <ac:spMk id="7" creationId="{B6B7A661-F2F9-CE7E-9310-595D50E4596F}"/>
          </ac:spMkLst>
        </pc:spChg>
        <pc:picChg chg="add ord">
          <ac:chgData name="Martina Marino" userId="5b696a2f-595b-48fd-9307-7b8f50f6727d" providerId="ADAL" clId="{B3ECED17-60C5-764C-9E08-3943D4233DFD}" dt="2022-10-19T08:55:42.129" v="97" actId="167"/>
          <ac:picMkLst>
            <pc:docMk/>
            <pc:sldMk cId="3573220431" sldId="321"/>
            <ac:picMk id="5" creationId="{927BB7C6-B226-9D95-4290-DC73506031CC}"/>
          </ac:picMkLst>
        </pc:picChg>
      </pc:sldChg>
      <pc:sldChg chg="addSp modSp">
        <pc:chgData name="Martina Marino" userId="5b696a2f-595b-48fd-9307-7b8f50f6727d" providerId="ADAL" clId="{B3ECED17-60C5-764C-9E08-3943D4233DFD}" dt="2022-10-19T08:55:09.498" v="90" actId="167"/>
        <pc:sldMkLst>
          <pc:docMk/>
          <pc:sldMk cId="1597485738" sldId="322"/>
        </pc:sldMkLst>
        <pc:picChg chg="add ord">
          <ac:chgData name="Martina Marino" userId="5b696a2f-595b-48fd-9307-7b8f50f6727d" providerId="ADAL" clId="{B3ECED17-60C5-764C-9E08-3943D4233DFD}" dt="2022-10-19T08:55:09.498" v="90" actId="167"/>
          <ac:picMkLst>
            <pc:docMk/>
            <pc:sldMk cId="1597485738" sldId="322"/>
            <ac:picMk id="4" creationId="{85FE5DE3-2E45-D381-04D8-E9715B678F29}"/>
          </ac:picMkLst>
        </pc:picChg>
      </pc:sldChg>
      <pc:sldChg chg="addSp modSp">
        <pc:chgData name="Martina Marino" userId="5b696a2f-595b-48fd-9307-7b8f50f6727d" providerId="ADAL" clId="{B3ECED17-60C5-764C-9E08-3943D4233DFD}" dt="2022-10-19T08:55:18.941" v="92" actId="167"/>
        <pc:sldMkLst>
          <pc:docMk/>
          <pc:sldMk cId="1588397657" sldId="323"/>
        </pc:sldMkLst>
        <pc:picChg chg="add ord">
          <ac:chgData name="Martina Marino" userId="5b696a2f-595b-48fd-9307-7b8f50f6727d" providerId="ADAL" clId="{B3ECED17-60C5-764C-9E08-3943D4233DFD}" dt="2022-10-19T08:55:18.941" v="92" actId="167"/>
          <ac:picMkLst>
            <pc:docMk/>
            <pc:sldMk cId="1588397657" sldId="323"/>
            <ac:picMk id="4" creationId="{F9066D13-7981-0A70-0D1B-69DF9F2C22A8}"/>
          </ac:picMkLst>
        </pc:picChg>
      </pc:sldChg>
      <pc:sldChg chg="addSp delSp modSp del">
        <pc:chgData name="Martina Marino" userId="5b696a2f-595b-48fd-9307-7b8f50f6727d" providerId="ADAL" clId="{B3ECED17-60C5-764C-9E08-3943D4233DFD}" dt="2022-10-19T15:12:03.825" v="277" actId="167"/>
        <pc:sldMkLst>
          <pc:docMk/>
          <pc:sldMk cId="837556835" sldId="324"/>
        </pc:sldMkLst>
        <pc:spChg chg="mod ord">
          <ac:chgData name="Martina Marino" userId="5b696a2f-595b-48fd-9307-7b8f50f6727d" providerId="ADAL" clId="{B3ECED17-60C5-764C-9E08-3943D4233DFD}" dt="2022-10-19T15:11:58.372" v="275" actId="167"/>
          <ac:spMkLst>
            <pc:docMk/>
            <pc:sldMk cId="837556835" sldId="324"/>
            <ac:spMk id="3" creationId="{E88A72CF-026B-E728-D8FC-4990A13BC285}"/>
          </ac:spMkLst>
        </pc:spChg>
        <pc:spChg chg="add del mod ord">
          <ac:chgData name="Martina Marino" userId="5b696a2f-595b-48fd-9307-7b8f50f6727d" providerId="ADAL" clId="{B3ECED17-60C5-764C-9E08-3943D4233DFD}" dt="2022-10-19T15:12:00.909" v="276" actId="478"/>
          <ac:spMkLst>
            <pc:docMk/>
            <pc:sldMk cId="837556835" sldId="324"/>
            <ac:spMk id="6" creationId="{E131DE69-9DF2-04E6-FFC5-58C157E6D8A0}"/>
          </ac:spMkLst>
        </pc:spChg>
        <pc:spChg chg="add">
          <ac:chgData name="Martina Marino" userId="5b696a2f-595b-48fd-9307-7b8f50f6727d" providerId="ADAL" clId="{B3ECED17-60C5-764C-9E08-3943D4233DFD}" dt="2022-10-19T09:00:51.704" v="120" actId="22"/>
          <ac:spMkLst>
            <pc:docMk/>
            <pc:sldMk cId="837556835" sldId="324"/>
            <ac:spMk id="7" creationId="{7746E139-7396-A823-2957-FB85ED12D2B2}"/>
          </ac:spMkLst>
        </pc:spChg>
        <pc:spChg chg="add mod ord">
          <ac:chgData name="Martina Marino" userId="5b696a2f-595b-48fd-9307-7b8f50f6727d" providerId="ADAL" clId="{B3ECED17-60C5-764C-9E08-3943D4233DFD}" dt="2022-10-19T15:12:03.825" v="277" actId="167"/>
          <ac:spMkLst>
            <pc:docMk/>
            <pc:sldMk cId="837556835" sldId="324"/>
            <ac:spMk id="9" creationId="{65B6A18D-675C-5038-E5D3-010EEE50D806}"/>
          </ac:spMkLst>
        </pc:spChg>
        <pc:spChg chg="add del">
          <ac:chgData name="Martina Marino" userId="5b696a2f-595b-48fd-9307-7b8f50f6727d" providerId="ADAL" clId="{B3ECED17-60C5-764C-9E08-3943D4233DFD}" dt="2022-10-19T09:01:26.425" v="124" actId="22"/>
          <ac:spMkLst>
            <pc:docMk/>
            <pc:sldMk cId="837556835" sldId="324"/>
            <ac:spMk id="9" creationId="{98A41586-B5C7-7102-CDED-9BB70DD59A87}"/>
          </ac:spMkLst>
        </pc:spChg>
        <pc:spChg chg="add del mod">
          <ac:chgData name="Martina Marino" userId="5b696a2f-595b-48fd-9307-7b8f50f6727d" providerId="ADAL" clId="{B3ECED17-60C5-764C-9E08-3943D4233DFD}" dt="2022-10-19T15:11:48.546" v="273" actId="478"/>
          <ac:spMkLst>
            <pc:docMk/>
            <pc:sldMk cId="837556835" sldId="324"/>
            <ac:spMk id="11" creationId="{1BA12198-DAC6-5BD3-7B2F-BDDFEB03BEC8}"/>
          </ac:spMkLst>
        </pc:spChg>
        <pc:spChg chg="add del">
          <ac:chgData name="Martina Marino" userId="5b696a2f-595b-48fd-9307-7b8f50f6727d" providerId="ADAL" clId="{B3ECED17-60C5-764C-9E08-3943D4233DFD}" dt="2022-10-19T09:01:25.107" v="123" actId="22"/>
          <ac:spMkLst>
            <pc:docMk/>
            <pc:sldMk cId="837556835" sldId="324"/>
            <ac:spMk id="11" creationId="{3D0A6662-355B-32C5-D83B-3C487A95BEC3}"/>
          </ac:spMkLst>
        </pc:spChg>
        <pc:spChg chg="add mod">
          <ac:chgData name="Martina Marino" userId="5b696a2f-595b-48fd-9307-7b8f50f6727d" providerId="ADAL" clId="{B3ECED17-60C5-764C-9E08-3943D4233DFD}" dt="2022-10-19T09:02:21.009" v="135" actId="1076"/>
          <ac:spMkLst>
            <pc:docMk/>
            <pc:sldMk cId="837556835" sldId="324"/>
            <ac:spMk id="13" creationId="{DA1BA1B5-9D05-91FD-1CBD-3C168C5F1D0B}"/>
          </ac:spMkLst>
        </pc:spChg>
        <pc:spChg chg="add del mod">
          <ac:chgData name="Martina Marino" userId="5b696a2f-595b-48fd-9307-7b8f50f6727d" providerId="ADAL" clId="{B3ECED17-60C5-764C-9E08-3943D4233DFD}" dt="2022-10-19T15:11:46.355" v="272" actId="478"/>
          <ac:spMkLst>
            <pc:docMk/>
            <pc:sldMk cId="837556835" sldId="324"/>
            <ac:spMk id="14" creationId="{EA03C976-AA13-C9FB-A23E-186F3657C6D1}"/>
          </ac:spMkLst>
        </pc:spChg>
        <pc:spChg chg="add del">
          <ac:chgData name="Martina Marino" userId="5b696a2f-595b-48fd-9307-7b8f50f6727d" providerId="ADAL" clId="{B3ECED17-60C5-764C-9E08-3943D4233DFD}" dt="2022-10-19T09:01:53.764" v="129" actId="22"/>
          <ac:spMkLst>
            <pc:docMk/>
            <pc:sldMk cId="837556835" sldId="324"/>
            <ac:spMk id="15" creationId="{FE81C066-2BB2-E0E9-6811-8ACCF262499F}"/>
          </ac:spMkLst>
        </pc:spChg>
        <pc:spChg chg="add del mod">
          <ac:chgData name="Martina Marino" userId="5b696a2f-595b-48fd-9307-7b8f50f6727d" providerId="ADAL" clId="{B3ECED17-60C5-764C-9E08-3943D4233DFD}" dt="2022-10-19T15:11:50.530" v="274" actId="478"/>
          <ac:spMkLst>
            <pc:docMk/>
            <pc:sldMk cId="837556835" sldId="324"/>
            <ac:spMk id="16" creationId="{6D1B3A2A-CA70-7322-70EB-8266AC5FF42F}"/>
          </ac:spMkLst>
        </pc:spChg>
        <pc:spChg chg="add mod">
          <ac:chgData name="Martina Marino" userId="5b696a2f-595b-48fd-9307-7b8f50f6727d" providerId="ADAL" clId="{B3ECED17-60C5-764C-9E08-3943D4233DFD}" dt="2022-10-19T09:02:15.441" v="134" actId="1076"/>
          <ac:spMkLst>
            <pc:docMk/>
            <pc:sldMk cId="837556835" sldId="324"/>
            <ac:spMk id="17" creationId="{0029FBAA-D756-197F-CCF1-C3007F0E5DFB}"/>
          </ac:spMkLst>
        </pc:spChg>
        <pc:spChg chg="add del mod">
          <ac:chgData name="Martina Marino" userId="5b696a2f-595b-48fd-9307-7b8f50f6727d" providerId="ADAL" clId="{B3ECED17-60C5-764C-9E08-3943D4233DFD}" dt="2022-10-19T15:04:28.486" v="146" actId="478"/>
          <ac:spMkLst>
            <pc:docMk/>
            <pc:sldMk cId="837556835" sldId="324"/>
            <ac:spMk id="18" creationId="{2FFA279C-A7C4-4122-0DC5-80E73A6D3467}"/>
          </ac:spMkLst>
        </pc:spChg>
        <pc:picChg chg="add ord">
          <ac:chgData name="Martina Marino" userId="5b696a2f-595b-48fd-9307-7b8f50f6727d" providerId="ADAL" clId="{B3ECED17-60C5-764C-9E08-3943D4233DFD}" dt="2022-10-19T08:55:54.692" v="101" actId="167"/>
          <ac:picMkLst>
            <pc:docMk/>
            <pc:sldMk cId="837556835" sldId="324"/>
            <ac:picMk id="5" creationId="{0ACD2D31-8EB7-AAEB-4E0B-ACD5519965DD}"/>
          </ac:picMkLst>
        </pc:picChg>
      </pc:sldChg>
      <pc:sldChg chg="addSp modSp add del">
        <pc:chgData name="Martina Marino" userId="5b696a2f-595b-48fd-9307-7b8f50f6727d" providerId="ADAL" clId="{B3ECED17-60C5-764C-9E08-3943D4233DFD}" dt="2022-10-19T15:10:50.545" v="260" actId="2696"/>
        <pc:sldMkLst>
          <pc:docMk/>
          <pc:sldMk cId="1467985823" sldId="325"/>
        </pc:sldMkLst>
        <pc:spChg chg="mod">
          <ac:chgData name="Martina Marino" userId="5b696a2f-595b-48fd-9307-7b8f50f6727d" providerId="ADAL" clId="{B3ECED17-60C5-764C-9E08-3943D4233DFD}" dt="2022-10-19T15:07:14.525" v="214" actId="20577"/>
          <ac:spMkLst>
            <pc:docMk/>
            <pc:sldMk cId="1467985823" sldId="325"/>
            <ac:spMk id="3" creationId="{E88A72CF-026B-E728-D8FC-4990A13BC285}"/>
          </ac:spMkLst>
        </pc:spChg>
        <pc:spChg chg="add mod ord">
          <ac:chgData name="Martina Marino" userId="5b696a2f-595b-48fd-9307-7b8f50f6727d" providerId="ADAL" clId="{B3ECED17-60C5-764C-9E08-3943D4233DFD}" dt="2022-10-19T15:07:01.084" v="199" actId="167"/>
          <ac:spMkLst>
            <pc:docMk/>
            <pc:sldMk cId="1467985823" sldId="325"/>
            <ac:spMk id="8" creationId="{DA0C62AB-6F62-31BD-BEC1-68291250D16A}"/>
          </ac:spMkLst>
        </pc:spChg>
        <pc:spChg chg="add mod">
          <ac:chgData name="Martina Marino" userId="5b696a2f-595b-48fd-9307-7b8f50f6727d" providerId="ADAL" clId="{B3ECED17-60C5-764C-9E08-3943D4233DFD}" dt="2022-10-19T15:08:14.436" v="220" actId="14100"/>
          <ac:spMkLst>
            <pc:docMk/>
            <pc:sldMk cId="1467985823" sldId="325"/>
            <ac:spMk id="9" creationId="{ADA25B85-5672-2D9C-40E6-242300FD659F}"/>
          </ac:spMkLst>
        </pc:spChg>
      </pc:sldChg>
      <pc:sldChg chg="delSp modSp add">
        <pc:chgData name="Martina Marino" userId="5b696a2f-595b-48fd-9307-7b8f50f6727d" providerId="ADAL" clId="{B3ECED17-60C5-764C-9E08-3943D4233DFD}" dt="2022-10-19T15:12:38.947" v="283" actId="167"/>
        <pc:sldMkLst>
          <pc:docMk/>
          <pc:sldMk cId="4202729899" sldId="325"/>
        </pc:sldMkLst>
        <pc:spChg chg="ord">
          <ac:chgData name="Martina Marino" userId="5b696a2f-595b-48fd-9307-7b8f50f6727d" providerId="ADAL" clId="{B3ECED17-60C5-764C-9E08-3943D4233DFD}" dt="2022-10-19T15:12:30.199" v="280" actId="167"/>
          <ac:spMkLst>
            <pc:docMk/>
            <pc:sldMk cId="4202729899" sldId="325"/>
            <ac:spMk id="3" creationId="{E88A72CF-026B-E728-D8FC-4990A13BC285}"/>
          </ac:spMkLst>
        </pc:spChg>
        <pc:spChg chg="del">
          <ac:chgData name="Martina Marino" userId="5b696a2f-595b-48fd-9307-7b8f50f6727d" providerId="ADAL" clId="{B3ECED17-60C5-764C-9E08-3943D4233DFD}" dt="2022-10-19T15:12:33.082" v="281" actId="478"/>
          <ac:spMkLst>
            <pc:docMk/>
            <pc:sldMk cId="4202729899" sldId="325"/>
            <ac:spMk id="6" creationId="{E131DE69-9DF2-04E6-FFC5-58C157E6D8A0}"/>
          </ac:spMkLst>
        </pc:spChg>
        <pc:spChg chg="del">
          <ac:chgData name="Martina Marino" userId="5b696a2f-595b-48fd-9307-7b8f50f6727d" providerId="ADAL" clId="{B3ECED17-60C5-764C-9E08-3943D4233DFD}" dt="2022-10-19T15:12:35.540" v="282" actId="478"/>
          <ac:spMkLst>
            <pc:docMk/>
            <pc:sldMk cId="4202729899" sldId="325"/>
            <ac:spMk id="9" creationId="{65B6A18D-675C-5038-E5D3-010EEE50D806}"/>
          </ac:spMkLst>
        </pc:spChg>
        <pc:spChg chg="del">
          <ac:chgData name="Martina Marino" userId="5b696a2f-595b-48fd-9307-7b8f50f6727d" providerId="ADAL" clId="{B3ECED17-60C5-764C-9E08-3943D4233DFD}" dt="2022-10-19T15:12:23.044" v="278" actId="478"/>
          <ac:spMkLst>
            <pc:docMk/>
            <pc:sldMk cId="4202729899" sldId="325"/>
            <ac:spMk id="11" creationId="{1BA12198-DAC6-5BD3-7B2F-BDDFEB03BEC8}"/>
          </ac:spMkLst>
        </pc:spChg>
        <pc:spChg chg="ord">
          <ac:chgData name="Martina Marino" userId="5b696a2f-595b-48fd-9307-7b8f50f6727d" providerId="ADAL" clId="{B3ECED17-60C5-764C-9E08-3943D4233DFD}" dt="2022-10-19T15:12:38.947" v="283" actId="167"/>
          <ac:spMkLst>
            <pc:docMk/>
            <pc:sldMk cId="4202729899" sldId="325"/>
            <ac:spMk id="14" creationId="{EA03C976-AA13-C9FB-A23E-186F3657C6D1}"/>
          </ac:spMkLst>
        </pc:spChg>
        <pc:spChg chg="del">
          <ac:chgData name="Martina Marino" userId="5b696a2f-595b-48fd-9307-7b8f50f6727d" providerId="ADAL" clId="{B3ECED17-60C5-764C-9E08-3943D4233DFD}" dt="2022-10-19T15:12:24.719" v="279" actId="478"/>
          <ac:spMkLst>
            <pc:docMk/>
            <pc:sldMk cId="4202729899" sldId="325"/>
            <ac:spMk id="16" creationId="{6D1B3A2A-CA70-7322-70EB-8266AC5FF42F}"/>
          </ac:spMkLst>
        </pc:spChg>
      </pc:sldChg>
      <pc:sldChg chg="add del">
        <pc:chgData name="Martina Marino" userId="5b696a2f-595b-48fd-9307-7b8f50f6727d" providerId="ADAL" clId="{B3ECED17-60C5-764C-9E08-3943D4233DFD}" dt="2022-10-19T15:05:09.040" v="176" actId="2696"/>
        <pc:sldMkLst>
          <pc:docMk/>
          <pc:sldMk cId="500118653" sldId="326"/>
        </pc:sldMkLst>
      </pc:sldChg>
      <pc:sldChg chg="delSp modSp add">
        <pc:chgData name="Martina Marino" userId="5b696a2f-595b-48fd-9307-7b8f50f6727d" providerId="ADAL" clId="{B3ECED17-60C5-764C-9E08-3943D4233DFD}" dt="2022-10-19T15:13:20.449" v="291" actId="167"/>
        <pc:sldMkLst>
          <pc:docMk/>
          <pc:sldMk cId="1268707105" sldId="326"/>
        </pc:sldMkLst>
        <pc:spChg chg="ord">
          <ac:chgData name="Martina Marino" userId="5b696a2f-595b-48fd-9307-7b8f50f6727d" providerId="ADAL" clId="{B3ECED17-60C5-764C-9E08-3943D4233DFD}" dt="2022-10-19T15:13:09.720" v="287" actId="167"/>
          <ac:spMkLst>
            <pc:docMk/>
            <pc:sldMk cId="1268707105" sldId="326"/>
            <ac:spMk id="3" creationId="{E88A72CF-026B-E728-D8FC-4990A13BC285}"/>
          </ac:spMkLst>
        </pc:spChg>
        <pc:spChg chg="del">
          <ac:chgData name="Martina Marino" userId="5b696a2f-595b-48fd-9307-7b8f50f6727d" providerId="ADAL" clId="{B3ECED17-60C5-764C-9E08-3943D4233DFD}" dt="2022-10-19T15:13:12.268" v="288" actId="478"/>
          <ac:spMkLst>
            <pc:docMk/>
            <pc:sldMk cId="1268707105" sldId="326"/>
            <ac:spMk id="6" creationId="{E131DE69-9DF2-04E6-FFC5-58C157E6D8A0}"/>
          </ac:spMkLst>
        </pc:spChg>
        <pc:spChg chg="del">
          <ac:chgData name="Martina Marino" userId="5b696a2f-595b-48fd-9307-7b8f50f6727d" providerId="ADAL" clId="{B3ECED17-60C5-764C-9E08-3943D4233DFD}" dt="2022-10-19T15:13:14.118" v="289" actId="478"/>
          <ac:spMkLst>
            <pc:docMk/>
            <pc:sldMk cId="1268707105" sldId="326"/>
            <ac:spMk id="9" creationId="{65B6A18D-675C-5038-E5D3-010EEE50D806}"/>
          </ac:spMkLst>
        </pc:spChg>
        <pc:spChg chg="ord">
          <ac:chgData name="Martina Marino" userId="5b696a2f-595b-48fd-9307-7b8f50f6727d" providerId="ADAL" clId="{B3ECED17-60C5-764C-9E08-3943D4233DFD}" dt="2022-10-19T15:13:20.449" v="291" actId="167"/>
          <ac:spMkLst>
            <pc:docMk/>
            <pc:sldMk cId="1268707105" sldId="326"/>
            <ac:spMk id="11" creationId="{1BA12198-DAC6-5BD3-7B2F-BDDFEB03BEC8}"/>
          </ac:spMkLst>
        </pc:spChg>
        <pc:spChg chg="del">
          <ac:chgData name="Martina Marino" userId="5b696a2f-595b-48fd-9307-7b8f50f6727d" providerId="ADAL" clId="{B3ECED17-60C5-764C-9E08-3943D4233DFD}" dt="2022-10-19T15:13:17.284" v="290" actId="478"/>
          <ac:spMkLst>
            <pc:docMk/>
            <pc:sldMk cId="1268707105" sldId="326"/>
            <ac:spMk id="14" creationId="{EA03C976-AA13-C9FB-A23E-186F3657C6D1}"/>
          </ac:spMkLst>
        </pc:spChg>
        <pc:spChg chg="del">
          <ac:chgData name="Martina Marino" userId="5b696a2f-595b-48fd-9307-7b8f50f6727d" providerId="ADAL" clId="{B3ECED17-60C5-764C-9E08-3943D4233DFD}" dt="2022-10-19T15:13:04.030" v="286" actId="478"/>
          <ac:spMkLst>
            <pc:docMk/>
            <pc:sldMk cId="1268707105" sldId="326"/>
            <ac:spMk id="16" creationId="{6D1B3A2A-CA70-7322-70EB-8266AC5FF42F}"/>
          </ac:spMkLst>
        </pc:spChg>
      </pc:sldChg>
      <pc:sldChg chg="new del">
        <pc:chgData name="Martina Marino" userId="5b696a2f-595b-48fd-9307-7b8f50f6727d" providerId="ADAL" clId="{B3ECED17-60C5-764C-9E08-3943D4233DFD}" dt="2022-10-19T15:08:04.318" v="217" actId="2696"/>
        <pc:sldMkLst>
          <pc:docMk/>
          <pc:sldMk cId="2774479732" sldId="326"/>
        </pc:sldMkLst>
      </pc:sldChg>
      <pc:sldChg chg="delSp add del">
        <pc:chgData name="Martina Marino" userId="5b696a2f-595b-48fd-9307-7b8f50f6727d" providerId="ADAL" clId="{B3ECED17-60C5-764C-9E08-3943D4233DFD}" dt="2022-10-19T15:07:21.164" v="215" actId="2696"/>
        <pc:sldMkLst>
          <pc:docMk/>
          <pc:sldMk cId="4121357567" sldId="326"/>
        </pc:sldMkLst>
        <pc:spChg chg="del">
          <ac:chgData name="Martina Marino" userId="5b696a2f-595b-48fd-9307-7b8f50f6727d" providerId="ADAL" clId="{B3ECED17-60C5-764C-9E08-3943D4233DFD}" dt="2022-10-19T15:05:21.600" v="179" actId="478"/>
          <ac:spMkLst>
            <pc:docMk/>
            <pc:sldMk cId="4121357567" sldId="326"/>
            <ac:spMk id="10" creationId="{9DD3C4A2-3604-CFBF-77AD-E6B5AA11B66A}"/>
          </ac:spMkLst>
        </pc:spChg>
      </pc:sldChg>
      <pc:sldChg chg="delSp modSp add ord">
        <pc:chgData name="Martina Marino" userId="5b696a2f-595b-48fd-9307-7b8f50f6727d" providerId="ADAL" clId="{B3ECED17-60C5-764C-9E08-3943D4233DFD}" dt="2022-10-19T15:11:40.133" v="271" actId="167"/>
        <pc:sldMkLst>
          <pc:docMk/>
          <pc:sldMk cId="2740130716" sldId="327"/>
        </pc:sldMkLst>
        <pc:spChg chg="ord">
          <ac:chgData name="Martina Marino" userId="5b696a2f-595b-48fd-9307-7b8f50f6727d" providerId="ADAL" clId="{B3ECED17-60C5-764C-9E08-3943D4233DFD}" dt="2022-10-19T15:11:19.938" v="267" actId="167"/>
          <ac:spMkLst>
            <pc:docMk/>
            <pc:sldMk cId="2740130716" sldId="327"/>
            <ac:spMk id="3" creationId="{E88A72CF-026B-E728-D8FC-4990A13BC285}"/>
          </ac:spMkLst>
        </pc:spChg>
        <pc:spChg chg="ord">
          <ac:chgData name="Martina Marino" userId="5b696a2f-595b-48fd-9307-7b8f50f6727d" providerId="ADAL" clId="{B3ECED17-60C5-764C-9E08-3943D4233DFD}" dt="2022-10-19T15:11:40.133" v="271" actId="167"/>
          <ac:spMkLst>
            <pc:docMk/>
            <pc:sldMk cId="2740130716" sldId="327"/>
            <ac:spMk id="6" creationId="{E131DE69-9DF2-04E6-FFC5-58C157E6D8A0}"/>
          </ac:spMkLst>
        </pc:spChg>
        <pc:spChg chg="del">
          <ac:chgData name="Martina Marino" userId="5b696a2f-595b-48fd-9307-7b8f50f6727d" providerId="ADAL" clId="{B3ECED17-60C5-764C-9E08-3943D4233DFD}" dt="2022-10-19T15:11:22.164" v="268" actId="478"/>
          <ac:spMkLst>
            <pc:docMk/>
            <pc:sldMk cId="2740130716" sldId="327"/>
            <ac:spMk id="9" creationId="{65B6A18D-675C-5038-E5D3-010EEE50D806}"/>
          </ac:spMkLst>
        </pc:spChg>
        <pc:spChg chg="del">
          <ac:chgData name="Martina Marino" userId="5b696a2f-595b-48fd-9307-7b8f50f6727d" providerId="ADAL" clId="{B3ECED17-60C5-764C-9E08-3943D4233DFD}" dt="2022-10-19T15:11:13.209" v="265" actId="478"/>
          <ac:spMkLst>
            <pc:docMk/>
            <pc:sldMk cId="2740130716" sldId="327"/>
            <ac:spMk id="11" creationId="{1BA12198-DAC6-5BD3-7B2F-BDDFEB03BEC8}"/>
          </ac:spMkLst>
        </pc:spChg>
        <pc:spChg chg="del">
          <ac:chgData name="Martina Marino" userId="5b696a2f-595b-48fd-9307-7b8f50f6727d" providerId="ADAL" clId="{B3ECED17-60C5-764C-9E08-3943D4233DFD}" dt="2022-10-19T15:11:15.341" v="266" actId="478"/>
          <ac:spMkLst>
            <pc:docMk/>
            <pc:sldMk cId="2740130716" sldId="327"/>
            <ac:spMk id="14" creationId="{EA03C976-AA13-C9FB-A23E-186F3657C6D1}"/>
          </ac:spMkLst>
        </pc:spChg>
        <pc:spChg chg="del">
          <ac:chgData name="Martina Marino" userId="5b696a2f-595b-48fd-9307-7b8f50f6727d" providerId="ADAL" clId="{B3ECED17-60C5-764C-9E08-3943D4233DFD}" dt="2022-10-19T15:11:10.769" v="264" actId="478"/>
          <ac:spMkLst>
            <pc:docMk/>
            <pc:sldMk cId="2740130716" sldId="327"/>
            <ac:spMk id="16" creationId="{6D1B3A2A-CA70-7322-70EB-8266AC5FF42F}"/>
          </ac:spMkLst>
        </pc:spChg>
      </pc:sldChg>
      <pc:sldChg chg="add del">
        <pc:chgData name="Martina Marino" userId="5b696a2f-595b-48fd-9307-7b8f50f6727d" providerId="ADAL" clId="{B3ECED17-60C5-764C-9E08-3943D4233DFD}" dt="2022-10-19T15:05:07.343" v="175" actId="2696"/>
        <pc:sldMkLst>
          <pc:docMk/>
          <pc:sldMk cId="3112721497" sldId="327"/>
        </pc:sldMkLst>
      </pc:sldChg>
      <pc:sldChg chg="delSp modSp add">
        <pc:chgData name="Martina Marino" userId="5b696a2f-595b-48fd-9307-7b8f50f6727d" providerId="ADAL" clId="{B3ECED17-60C5-764C-9E08-3943D4233DFD}" dt="2022-10-19T15:13:41.462" v="298" actId="167"/>
        <pc:sldMkLst>
          <pc:docMk/>
          <pc:sldMk cId="1558729431" sldId="328"/>
        </pc:sldMkLst>
        <pc:spChg chg="ord">
          <ac:chgData name="Martina Marino" userId="5b696a2f-595b-48fd-9307-7b8f50f6727d" providerId="ADAL" clId="{B3ECED17-60C5-764C-9E08-3943D4233DFD}" dt="2022-10-19T15:13:35.278" v="295" actId="167"/>
          <ac:spMkLst>
            <pc:docMk/>
            <pc:sldMk cId="1558729431" sldId="328"/>
            <ac:spMk id="3" creationId="{E88A72CF-026B-E728-D8FC-4990A13BC285}"/>
          </ac:spMkLst>
        </pc:spChg>
        <pc:spChg chg="del">
          <ac:chgData name="Martina Marino" userId="5b696a2f-595b-48fd-9307-7b8f50f6727d" providerId="ADAL" clId="{B3ECED17-60C5-764C-9E08-3943D4233DFD}" dt="2022-10-19T15:13:37.286" v="296" actId="478"/>
          <ac:spMkLst>
            <pc:docMk/>
            <pc:sldMk cId="1558729431" sldId="328"/>
            <ac:spMk id="6" creationId="{E131DE69-9DF2-04E6-FFC5-58C157E6D8A0}"/>
          </ac:spMkLst>
        </pc:spChg>
        <pc:spChg chg="del">
          <ac:chgData name="Martina Marino" userId="5b696a2f-595b-48fd-9307-7b8f50f6727d" providerId="ADAL" clId="{B3ECED17-60C5-764C-9E08-3943D4233DFD}" dt="2022-10-19T15:13:39.260" v="297" actId="478"/>
          <ac:spMkLst>
            <pc:docMk/>
            <pc:sldMk cId="1558729431" sldId="328"/>
            <ac:spMk id="9" creationId="{65B6A18D-675C-5038-E5D3-010EEE50D806}"/>
          </ac:spMkLst>
        </pc:spChg>
        <pc:spChg chg="del">
          <ac:chgData name="Martina Marino" userId="5b696a2f-595b-48fd-9307-7b8f50f6727d" providerId="ADAL" clId="{B3ECED17-60C5-764C-9E08-3943D4233DFD}" dt="2022-10-19T15:13:30.645" v="293" actId="478"/>
          <ac:spMkLst>
            <pc:docMk/>
            <pc:sldMk cId="1558729431" sldId="328"/>
            <ac:spMk id="11" creationId="{1BA12198-DAC6-5BD3-7B2F-BDDFEB03BEC8}"/>
          </ac:spMkLst>
        </pc:spChg>
        <pc:spChg chg="del">
          <ac:chgData name="Martina Marino" userId="5b696a2f-595b-48fd-9307-7b8f50f6727d" providerId="ADAL" clId="{B3ECED17-60C5-764C-9E08-3943D4233DFD}" dt="2022-10-19T15:13:32.612" v="294" actId="478"/>
          <ac:spMkLst>
            <pc:docMk/>
            <pc:sldMk cId="1558729431" sldId="328"/>
            <ac:spMk id="14" creationId="{EA03C976-AA13-C9FB-A23E-186F3657C6D1}"/>
          </ac:spMkLst>
        </pc:spChg>
        <pc:spChg chg="ord">
          <ac:chgData name="Martina Marino" userId="5b696a2f-595b-48fd-9307-7b8f50f6727d" providerId="ADAL" clId="{B3ECED17-60C5-764C-9E08-3943D4233DFD}" dt="2022-10-19T15:13:41.462" v="298" actId="167"/>
          <ac:spMkLst>
            <pc:docMk/>
            <pc:sldMk cId="1558729431" sldId="328"/>
            <ac:spMk id="16" creationId="{6D1B3A2A-CA70-7322-70EB-8266AC5FF42F}"/>
          </ac:spMkLst>
        </pc:spChg>
      </pc:sldChg>
      <pc:sldChg chg="add del">
        <pc:chgData name="Martina Marino" userId="5b696a2f-595b-48fd-9307-7b8f50f6727d" providerId="ADAL" clId="{B3ECED17-60C5-764C-9E08-3943D4233DFD}" dt="2022-10-19T15:05:05.627" v="174" actId="2696"/>
        <pc:sldMkLst>
          <pc:docMk/>
          <pc:sldMk cId="2689044903" sldId="328"/>
        </pc:sldMkLst>
      </pc:sldChg>
      <pc:sldChg chg="add del">
        <pc:chgData name="Martina Marino" userId="5b696a2f-595b-48fd-9307-7b8f50f6727d" providerId="ADAL" clId="{B3ECED17-60C5-764C-9E08-3943D4233DFD}" dt="2022-10-19T15:13:25.667" v="292" actId="2696"/>
        <pc:sldMkLst>
          <pc:docMk/>
          <pc:sldMk cId="1166052754" sldId="329"/>
        </pc:sldMkLst>
      </pc:sldChg>
      <pc:sldChg chg="add del">
        <pc:chgData name="Martina Marino" userId="5b696a2f-595b-48fd-9307-7b8f50f6727d" providerId="ADAL" clId="{B3ECED17-60C5-764C-9E08-3943D4233DFD}" dt="2022-10-19T15:05:03.994" v="173" actId="2696"/>
        <pc:sldMkLst>
          <pc:docMk/>
          <pc:sldMk cId="3179877490" sldId="329"/>
        </pc:sldMkLst>
      </pc:sldChg>
      <pc:sldChg chg="new del">
        <pc:chgData name="Martina Marino" userId="5b696a2f-595b-48fd-9307-7b8f50f6727d" providerId="ADAL" clId="{B3ECED17-60C5-764C-9E08-3943D4233DFD}" dt="2022-10-19T15:04:09.281" v="142" actId="2696"/>
        <pc:sldMkLst>
          <pc:docMk/>
          <pc:sldMk cId="2707587491" sldId="330"/>
        </pc:sldMkLst>
      </pc:sldChg>
      <pc:sldChg chg="addSp modSp mod modShow">
        <pc:chgData name="Martina Marino" userId="5b696a2f-595b-48fd-9307-7b8f50f6727d" providerId="ADAL" clId="{B3ECED17-60C5-764C-9E08-3943D4233DFD}" dt="2022-11-09T13:56:13.521" v="846" actId="729"/>
        <pc:sldMkLst>
          <pc:docMk/>
          <pc:sldMk cId="2728718935" sldId="331"/>
        </pc:sldMkLst>
        <pc:spChg chg="add mod">
          <ac:chgData name="Martina Marino" userId="5b696a2f-595b-48fd-9307-7b8f50f6727d" providerId="ADAL" clId="{B3ECED17-60C5-764C-9E08-3943D4233DFD}" dt="2022-11-02T17:03:56.169" v="345" actId="1076"/>
          <ac:spMkLst>
            <pc:docMk/>
            <pc:sldMk cId="2728718935" sldId="331"/>
            <ac:spMk id="2" creationId="{622DBDB4-9822-E05E-B3C5-BFD3A47A1D9E}"/>
          </ac:spMkLst>
        </pc:spChg>
        <pc:picChg chg="mod">
          <ac:chgData name="Martina Marino" userId="5b696a2f-595b-48fd-9307-7b8f50f6727d" providerId="ADAL" clId="{B3ECED17-60C5-764C-9E08-3943D4233DFD}" dt="2022-11-02T17:03:51.918" v="344" actId="1076"/>
          <ac:picMkLst>
            <pc:docMk/>
            <pc:sldMk cId="2728718935" sldId="331"/>
            <ac:picMk id="9" creationId="{41C17279-3E9C-629B-3E14-692E5D53A2C1}"/>
          </ac:picMkLst>
        </pc:picChg>
      </pc:sldChg>
      <pc:sldChg chg="mod modShow">
        <pc:chgData name="Martina Marino" userId="5b696a2f-595b-48fd-9307-7b8f50f6727d" providerId="ADAL" clId="{B3ECED17-60C5-764C-9E08-3943D4233DFD}" dt="2022-11-08T15:22:33.146" v="588" actId="729"/>
        <pc:sldMkLst>
          <pc:docMk/>
          <pc:sldMk cId="572158937" sldId="333"/>
        </pc:sldMkLst>
      </pc:sldChg>
      <pc:sldChg chg="delSp modSp add del mod modShow modNotesTx">
        <pc:chgData name="Martina Marino" userId="5b696a2f-595b-48fd-9307-7b8f50f6727d" providerId="ADAL" clId="{B3ECED17-60C5-764C-9E08-3943D4233DFD}" dt="2022-11-08T15:22:18.237" v="587" actId="729"/>
        <pc:sldMkLst>
          <pc:docMk/>
          <pc:sldMk cId="3828644451" sldId="334"/>
        </pc:sldMkLst>
        <pc:spChg chg="del">
          <ac:chgData name="Martina Marino" userId="5b696a2f-595b-48fd-9307-7b8f50f6727d" providerId="ADAL" clId="{B3ECED17-60C5-764C-9E08-3943D4233DFD}" dt="2022-11-08T14:00:07.276" v="441" actId="478"/>
          <ac:spMkLst>
            <pc:docMk/>
            <pc:sldMk cId="3828644451" sldId="334"/>
            <ac:spMk id="13" creationId="{E457A5AC-1B3B-445B-33DF-15BB90E5A8EC}"/>
          </ac:spMkLst>
        </pc:spChg>
        <pc:picChg chg="mod">
          <ac:chgData name="Martina Marino" userId="5b696a2f-595b-48fd-9307-7b8f50f6727d" providerId="ADAL" clId="{B3ECED17-60C5-764C-9E08-3943D4233DFD}" dt="2022-11-08T14:01:11.424" v="450" actId="1076"/>
          <ac:picMkLst>
            <pc:docMk/>
            <pc:sldMk cId="3828644451" sldId="334"/>
            <ac:picMk id="3" creationId="{957D77F0-CA95-94D7-486F-E65078639925}"/>
          </ac:picMkLst>
        </pc:picChg>
      </pc:sldChg>
      <pc:sldChg chg="mod ord modShow modNotesTx">
        <pc:chgData name="Martina Marino" userId="5b696a2f-595b-48fd-9307-7b8f50f6727d" providerId="ADAL" clId="{B3ECED17-60C5-764C-9E08-3943D4233DFD}" dt="2022-11-08T14:31:41.267" v="540" actId="1076"/>
        <pc:sldMkLst>
          <pc:docMk/>
          <pc:sldMk cId="3641558392" sldId="335"/>
        </pc:sldMkLst>
      </pc:sldChg>
      <pc:sldChg chg="delSp modSp add mod modShow">
        <pc:chgData name="Martina Marino" userId="5b696a2f-595b-48fd-9307-7b8f50f6727d" providerId="ADAL" clId="{B3ECED17-60C5-764C-9E08-3943D4233DFD}" dt="2022-11-08T14:16:02.770" v="470" actId="1076"/>
        <pc:sldMkLst>
          <pc:docMk/>
          <pc:sldMk cId="352836425" sldId="337"/>
        </pc:sldMkLst>
        <pc:spChg chg="del">
          <ac:chgData name="Martina Marino" userId="5b696a2f-595b-48fd-9307-7b8f50f6727d" providerId="ADAL" clId="{B3ECED17-60C5-764C-9E08-3943D4233DFD}" dt="2022-11-08T14:15:54.276" v="467" actId="478"/>
          <ac:spMkLst>
            <pc:docMk/>
            <pc:sldMk cId="352836425" sldId="337"/>
            <ac:spMk id="5" creationId="{EC29D528-D2AE-7364-F009-31BAAAA9C28B}"/>
          </ac:spMkLst>
        </pc:spChg>
        <pc:spChg chg="del">
          <ac:chgData name="Martina Marino" userId="5b696a2f-595b-48fd-9307-7b8f50f6727d" providerId="ADAL" clId="{B3ECED17-60C5-764C-9E08-3943D4233DFD}" dt="2022-11-08T14:15:51.977" v="466" actId="478"/>
          <ac:spMkLst>
            <pc:docMk/>
            <pc:sldMk cId="352836425" sldId="337"/>
            <ac:spMk id="11" creationId="{146FD15B-2F9A-9F73-4B24-3E3EAE3DFE99}"/>
          </ac:spMkLst>
        </pc:spChg>
        <pc:spChg chg="del">
          <ac:chgData name="Martina Marino" userId="5b696a2f-595b-48fd-9307-7b8f50f6727d" providerId="ADAL" clId="{B3ECED17-60C5-764C-9E08-3943D4233DFD}" dt="2022-11-08T14:15:49.595" v="465" actId="478"/>
          <ac:spMkLst>
            <pc:docMk/>
            <pc:sldMk cId="352836425" sldId="337"/>
            <ac:spMk id="17" creationId="{C8021307-9C01-87A1-6F8F-FCBEF57AEAD6}"/>
          </ac:spMkLst>
        </pc:spChg>
        <pc:picChg chg="del">
          <ac:chgData name="Martina Marino" userId="5b696a2f-595b-48fd-9307-7b8f50f6727d" providerId="ADAL" clId="{B3ECED17-60C5-764C-9E08-3943D4233DFD}" dt="2022-11-08T14:15:42.484" v="463" actId="478"/>
          <ac:picMkLst>
            <pc:docMk/>
            <pc:sldMk cId="352836425" sldId="337"/>
            <ac:picMk id="9" creationId="{883EBBD5-3A8F-B463-70DF-217729A9BD9F}"/>
          </ac:picMkLst>
        </pc:picChg>
        <pc:picChg chg="del">
          <ac:chgData name="Martina Marino" userId="5b696a2f-595b-48fd-9307-7b8f50f6727d" providerId="ADAL" clId="{B3ECED17-60C5-764C-9E08-3943D4233DFD}" dt="2022-11-08T14:15:47.146" v="464" actId="478"/>
          <ac:picMkLst>
            <pc:docMk/>
            <pc:sldMk cId="352836425" sldId="337"/>
            <ac:picMk id="23" creationId="{100D5FF4-BFC5-409E-75EC-CB1ADD1C48C5}"/>
          </ac:picMkLst>
        </pc:picChg>
        <pc:picChg chg="mod">
          <ac:chgData name="Martina Marino" userId="5b696a2f-595b-48fd-9307-7b8f50f6727d" providerId="ADAL" clId="{B3ECED17-60C5-764C-9E08-3943D4233DFD}" dt="2022-11-08T14:16:02.770" v="470" actId="1076"/>
          <ac:picMkLst>
            <pc:docMk/>
            <pc:sldMk cId="352836425" sldId="337"/>
            <ac:picMk id="1030" creationId="{CA0421E9-170D-F620-5C78-3AFD7FA76241}"/>
          </ac:picMkLst>
        </pc:picChg>
      </pc:sldChg>
      <pc:sldChg chg="addSp delSp new del ord">
        <pc:chgData name="Martina Marino" userId="5b696a2f-595b-48fd-9307-7b8f50f6727d" providerId="ADAL" clId="{B3ECED17-60C5-764C-9E08-3943D4233DFD}" dt="2022-11-08T14:15:25.019" v="460" actId="2696"/>
        <pc:sldMkLst>
          <pc:docMk/>
          <pc:sldMk cId="2779103957" sldId="337"/>
        </pc:sldMkLst>
        <pc:spChg chg="add del">
          <ac:chgData name="Martina Marino" userId="5b696a2f-595b-48fd-9307-7b8f50f6727d" providerId="ADAL" clId="{B3ECED17-60C5-764C-9E08-3943D4233DFD}" dt="2022-11-08T14:15:17.650" v="458" actId="22"/>
          <ac:spMkLst>
            <pc:docMk/>
            <pc:sldMk cId="2779103957" sldId="337"/>
            <ac:spMk id="4" creationId="{42674FEF-71F5-990E-7139-18DC24DA6AB5}"/>
          </ac:spMkLst>
        </pc:spChg>
      </pc:sldChg>
      <pc:sldChg chg="addSp delSp modSp add del">
        <pc:chgData name="Martina Marino" userId="5b696a2f-595b-48fd-9307-7b8f50f6727d" providerId="ADAL" clId="{B3ECED17-60C5-764C-9E08-3943D4233DFD}" dt="2022-11-09T09:22:10.858" v="833" actId="21"/>
        <pc:sldMkLst>
          <pc:docMk/>
          <pc:sldMk cId="1297924257" sldId="338"/>
        </pc:sldMkLst>
        <pc:spChg chg="del">
          <ac:chgData name="Martina Marino" userId="5b696a2f-595b-48fd-9307-7b8f50f6727d" providerId="ADAL" clId="{B3ECED17-60C5-764C-9E08-3943D4233DFD}" dt="2022-11-08T14:17:48.807" v="501" actId="478"/>
          <ac:spMkLst>
            <pc:docMk/>
            <pc:sldMk cId="1297924257" sldId="338"/>
            <ac:spMk id="3" creationId="{5E356DEB-514C-034F-8285-84421CCB544C}"/>
          </ac:spMkLst>
        </pc:spChg>
        <pc:spChg chg="add mod">
          <ac:chgData name="Martina Marino" userId="5b696a2f-595b-48fd-9307-7b8f50f6727d" providerId="ADAL" clId="{B3ECED17-60C5-764C-9E08-3943D4233DFD}" dt="2022-11-08T15:24:45.245" v="594" actId="1076"/>
          <ac:spMkLst>
            <pc:docMk/>
            <pc:sldMk cId="1297924257" sldId="338"/>
            <ac:spMk id="4" creationId="{43461731-1377-02BE-DD90-0ECD58825DF7}"/>
          </ac:spMkLst>
        </pc:spChg>
        <pc:spChg chg="add mod">
          <ac:chgData name="Martina Marino" userId="5b696a2f-595b-48fd-9307-7b8f50f6727d" providerId="ADAL" clId="{B3ECED17-60C5-764C-9E08-3943D4233DFD}" dt="2022-11-08T15:26:01.113" v="602" actId="1076"/>
          <ac:spMkLst>
            <pc:docMk/>
            <pc:sldMk cId="1297924257" sldId="338"/>
            <ac:spMk id="12" creationId="{6BBD85DB-54AB-4034-7860-D0F787F829DC}"/>
          </ac:spMkLst>
        </pc:spChg>
        <pc:spChg chg="del mod">
          <ac:chgData name="Martina Marino" userId="5b696a2f-595b-48fd-9307-7b8f50f6727d" providerId="ADAL" clId="{B3ECED17-60C5-764C-9E08-3943D4233DFD}" dt="2022-11-08T14:24:01.423" v="506" actId="478"/>
          <ac:spMkLst>
            <pc:docMk/>
            <pc:sldMk cId="1297924257" sldId="338"/>
            <ac:spMk id="62" creationId="{00000000-0000-0000-0000-000000000000}"/>
          </ac:spMkLst>
        </pc:spChg>
        <pc:picChg chg="mod">
          <ac:chgData name="Martina Marino" userId="5b696a2f-595b-48fd-9307-7b8f50f6727d" providerId="ADAL" clId="{B3ECED17-60C5-764C-9E08-3943D4233DFD}" dt="2022-11-08T15:25:33.464" v="598" actId="1076"/>
          <ac:picMkLst>
            <pc:docMk/>
            <pc:sldMk cId="1297924257" sldId="338"/>
            <ac:picMk id="7" creationId="{944DA761-E131-3882-B8F0-007EE24DE873}"/>
          </ac:picMkLst>
        </pc:picChg>
        <pc:picChg chg="add del mod">
          <ac:chgData name="Martina Marino" userId="5b696a2f-595b-48fd-9307-7b8f50f6727d" providerId="ADAL" clId="{B3ECED17-60C5-764C-9E08-3943D4233DFD}" dt="2022-11-08T14:31:56.495" v="541" actId="478"/>
          <ac:picMkLst>
            <pc:docMk/>
            <pc:sldMk cId="1297924257" sldId="338"/>
            <ac:picMk id="8" creationId="{50261305-253D-66EB-91E2-32F58CCD30F0}"/>
          </ac:picMkLst>
        </pc:picChg>
        <pc:picChg chg="add del">
          <ac:chgData name="Martina Marino" userId="5b696a2f-595b-48fd-9307-7b8f50f6727d" providerId="ADAL" clId="{B3ECED17-60C5-764C-9E08-3943D4233DFD}" dt="2022-11-09T09:21:17.323" v="830" actId="22"/>
          <ac:picMkLst>
            <pc:docMk/>
            <pc:sldMk cId="1297924257" sldId="338"/>
            <ac:picMk id="8" creationId="{D8249A2A-1CA4-649E-8E31-D7FB705F79B9}"/>
          </ac:picMkLst>
        </pc:picChg>
        <pc:picChg chg="add mod modCrop">
          <ac:chgData name="Martina Marino" userId="5b696a2f-595b-48fd-9307-7b8f50f6727d" providerId="ADAL" clId="{B3ECED17-60C5-764C-9E08-3943D4233DFD}" dt="2022-11-08T14:42:00.901" v="559" actId="1076"/>
          <ac:picMkLst>
            <pc:docMk/>
            <pc:sldMk cId="1297924257" sldId="338"/>
            <ac:picMk id="10" creationId="{D7D5FB77-6364-EA43-F8FE-2C2455F17458}"/>
          </ac:picMkLst>
        </pc:picChg>
        <pc:picChg chg="add del mod">
          <ac:chgData name="Martina Marino" userId="5b696a2f-595b-48fd-9307-7b8f50f6727d" providerId="ADAL" clId="{B3ECED17-60C5-764C-9E08-3943D4233DFD}" dt="2022-11-09T09:22:10.858" v="833" actId="21"/>
          <ac:picMkLst>
            <pc:docMk/>
            <pc:sldMk cId="1297924257" sldId="338"/>
            <ac:picMk id="13" creationId="{AB2DD29E-9E90-1ABB-1059-537FE8798CF7}"/>
          </ac:picMkLst>
        </pc:picChg>
        <pc:picChg chg="del">
          <ac:chgData name="Martina Marino" userId="5b696a2f-595b-48fd-9307-7b8f50f6727d" providerId="ADAL" clId="{B3ECED17-60C5-764C-9E08-3943D4233DFD}" dt="2022-11-08T14:17:39.426" v="499" actId="478"/>
          <ac:picMkLst>
            <pc:docMk/>
            <pc:sldMk cId="1297924257" sldId="338"/>
            <ac:picMk id="1026" creationId="{AE64271D-435C-B005-B9C3-7DC41D203016}"/>
          </ac:picMkLst>
        </pc:picChg>
        <pc:picChg chg="del">
          <ac:chgData name="Martina Marino" userId="5b696a2f-595b-48fd-9307-7b8f50f6727d" providerId="ADAL" clId="{B3ECED17-60C5-764C-9E08-3943D4233DFD}" dt="2022-11-08T14:17:50.689" v="502" actId="478"/>
          <ac:picMkLst>
            <pc:docMk/>
            <pc:sldMk cId="1297924257" sldId="338"/>
            <ac:picMk id="1030" creationId="{CA0421E9-170D-F620-5C78-3AFD7FA76241}"/>
          </ac:picMkLst>
        </pc:picChg>
      </pc:sldChg>
      <pc:sldChg chg="add del">
        <pc:chgData name="Martina Marino" userId="5b696a2f-595b-48fd-9307-7b8f50f6727d" providerId="ADAL" clId="{B3ECED17-60C5-764C-9E08-3943D4233DFD}" dt="2022-11-08T14:15:25.019" v="460" actId="2696"/>
        <pc:sldMkLst>
          <pc:docMk/>
          <pc:sldMk cId="3157215855" sldId="338"/>
        </pc:sldMkLst>
      </pc:sldChg>
      <pc:sldChg chg="addSp delSp modSp">
        <pc:chgData name="Martina Marino" userId="5b696a2f-595b-48fd-9307-7b8f50f6727d" providerId="ADAL" clId="{B3ECED17-60C5-764C-9E08-3943D4233DFD}" dt="2022-11-08T18:06:50" v="828" actId="20577"/>
        <pc:sldMkLst>
          <pc:docMk/>
          <pc:sldMk cId="676354755" sldId="339"/>
        </pc:sldMkLst>
        <pc:spChg chg="del mod">
          <ac:chgData name="Martina Marino" userId="5b696a2f-595b-48fd-9307-7b8f50f6727d" providerId="ADAL" clId="{B3ECED17-60C5-764C-9E08-3943D4233DFD}" dt="2022-11-08T17:53:50.019" v="682" actId="478"/>
          <ac:spMkLst>
            <pc:docMk/>
            <pc:sldMk cId="676354755" sldId="339"/>
            <ac:spMk id="2" creationId="{51FD7A24-0360-A79D-673A-1B4FF9AA059E}"/>
          </ac:spMkLst>
        </pc:spChg>
        <pc:spChg chg="mod">
          <ac:chgData name="Martina Marino" userId="5b696a2f-595b-48fd-9307-7b8f50f6727d" providerId="ADAL" clId="{B3ECED17-60C5-764C-9E08-3943D4233DFD}" dt="2022-11-08T18:01:59.054" v="767" actId="14100"/>
          <ac:spMkLst>
            <pc:docMk/>
            <pc:sldMk cId="676354755" sldId="339"/>
            <ac:spMk id="24" creationId="{0F6B0D4E-462E-600B-DB0C-58653D05E31F}"/>
          </ac:spMkLst>
        </pc:spChg>
        <pc:graphicFrameChg chg="add mod modGraphic">
          <ac:chgData name="Martina Marino" userId="5b696a2f-595b-48fd-9307-7b8f50f6727d" providerId="ADAL" clId="{B3ECED17-60C5-764C-9E08-3943D4233DFD}" dt="2022-11-08T18:06:50" v="828" actId="20577"/>
          <ac:graphicFrameMkLst>
            <pc:docMk/>
            <pc:sldMk cId="676354755" sldId="339"/>
            <ac:graphicFrameMk id="4" creationId="{20AF0510-91AB-3397-8B1E-C8B63A89EDDD}"/>
          </ac:graphicFrameMkLst>
        </pc:graphicFrameChg>
      </pc:sldChg>
      <pc:sldChg chg="addSp delSp modSp">
        <pc:chgData name="Martina Marino" userId="5b696a2f-595b-48fd-9307-7b8f50f6727d" providerId="ADAL" clId="{B3ECED17-60C5-764C-9E08-3943D4233DFD}" dt="2022-11-09T13:55:37.447" v="845" actId="20577"/>
        <pc:sldMkLst>
          <pc:docMk/>
          <pc:sldMk cId="2529516858" sldId="343"/>
        </pc:sldMkLst>
        <pc:spChg chg="mod">
          <ac:chgData name="Martina Marino" userId="5b696a2f-595b-48fd-9307-7b8f50f6727d" providerId="ADAL" clId="{B3ECED17-60C5-764C-9E08-3943D4233DFD}" dt="2022-11-09T13:55:37.447" v="845" actId="20577"/>
          <ac:spMkLst>
            <pc:docMk/>
            <pc:sldMk cId="2529516858" sldId="343"/>
            <ac:spMk id="24" creationId="{0F6B0D4E-462E-600B-DB0C-58653D05E31F}"/>
          </ac:spMkLst>
        </pc:spChg>
        <pc:picChg chg="add">
          <ac:chgData name="Martina Marino" userId="5b696a2f-595b-48fd-9307-7b8f50f6727d" providerId="ADAL" clId="{B3ECED17-60C5-764C-9E08-3943D4233DFD}" dt="2022-11-09T11:48:40.167" v="835" actId="22"/>
          <ac:picMkLst>
            <pc:docMk/>
            <pc:sldMk cId="2529516858" sldId="343"/>
            <ac:picMk id="4" creationId="{BD849F25-DE2F-A356-493A-3A64941D718F}"/>
          </ac:picMkLst>
        </pc:picChg>
        <pc:picChg chg="del">
          <ac:chgData name="Martina Marino" userId="5b696a2f-595b-48fd-9307-7b8f50f6727d" providerId="ADAL" clId="{B3ECED17-60C5-764C-9E08-3943D4233DFD}" dt="2022-11-09T11:48:37.262" v="834" actId="478"/>
          <ac:picMkLst>
            <pc:docMk/>
            <pc:sldMk cId="2529516858" sldId="343"/>
            <ac:picMk id="8" creationId="{9FC511E8-B7B4-F237-C2F9-8B9DFAD8AC59}"/>
          </ac:picMkLst>
        </pc:picChg>
      </pc:sldChg>
    </pc:docChg>
  </pc:docChgLst>
  <pc:docChgLst>
    <pc:chgData name="Roberta Matrella" userId="S::r.matrella@studenti.unipi.it::3c0a5e63-f310-4b53-afd7-a005914e7006" providerId="AD" clId="Web-{0D8EE827-BB04-B57D-7732-CFF6405A0B59}"/>
    <pc:docChg chg="modSld">
      <pc:chgData name="Roberta Matrella" userId="S::r.matrella@studenti.unipi.it::3c0a5e63-f310-4b53-afd7-a005914e7006" providerId="AD" clId="Web-{0D8EE827-BB04-B57D-7732-CFF6405A0B59}" dt="2022-10-16T18:33:30.466" v="194" actId="20577"/>
      <pc:docMkLst>
        <pc:docMk/>
      </pc:docMkLst>
      <pc:sldChg chg="delSp modSp">
        <pc:chgData name="Roberta Matrella" userId="S::r.matrella@studenti.unipi.it::3c0a5e63-f310-4b53-afd7-a005914e7006" providerId="AD" clId="Web-{0D8EE827-BB04-B57D-7732-CFF6405A0B59}" dt="2022-10-16T18:31:52.618" v="174" actId="1076"/>
        <pc:sldMkLst>
          <pc:docMk/>
          <pc:sldMk cId="2850394169" sldId="299"/>
        </pc:sldMkLst>
        <pc:spChg chg="del">
          <ac:chgData name="Roberta Matrella" userId="S::r.matrella@studenti.unipi.it::3c0a5e63-f310-4b53-afd7-a005914e7006" providerId="AD" clId="Web-{0D8EE827-BB04-B57D-7732-CFF6405A0B59}" dt="2022-10-16T18:31:27.399" v="172"/>
          <ac:spMkLst>
            <pc:docMk/>
            <pc:sldMk cId="2850394169" sldId="299"/>
            <ac:spMk id="2" creationId="{69F54FCA-9F36-524B-451A-1E147280A35D}"/>
          </ac:spMkLst>
        </pc:spChg>
        <pc:spChg chg="mod">
          <ac:chgData name="Roberta Matrella" userId="S::r.matrella@studenti.unipi.it::3c0a5e63-f310-4b53-afd7-a005914e7006" providerId="AD" clId="Web-{0D8EE827-BB04-B57D-7732-CFF6405A0B59}" dt="2022-10-16T18:31:52.618" v="174" actId="1076"/>
          <ac:spMkLst>
            <pc:docMk/>
            <pc:sldMk cId="2850394169" sldId="299"/>
            <ac:spMk id="64" creationId="{00000000-0000-0000-0000-000000000000}"/>
          </ac:spMkLst>
        </pc:spChg>
      </pc:sldChg>
      <pc:sldChg chg="modSp">
        <pc:chgData name="Roberta Matrella" userId="S::r.matrella@studenti.unipi.it::3c0a5e63-f310-4b53-afd7-a005914e7006" providerId="AD" clId="Web-{0D8EE827-BB04-B57D-7732-CFF6405A0B59}" dt="2022-10-16T17:53:56.772" v="2" actId="20577"/>
        <pc:sldMkLst>
          <pc:docMk/>
          <pc:sldMk cId="2319106143" sldId="300"/>
        </pc:sldMkLst>
        <pc:spChg chg="mod">
          <ac:chgData name="Roberta Matrella" userId="S::r.matrella@studenti.unipi.it::3c0a5e63-f310-4b53-afd7-a005914e7006" providerId="AD" clId="Web-{0D8EE827-BB04-B57D-7732-CFF6405A0B59}" dt="2022-10-16T17:53:56.772" v="2" actId="20577"/>
          <ac:spMkLst>
            <pc:docMk/>
            <pc:sldMk cId="2319106143" sldId="300"/>
            <ac:spMk id="64" creationId="{00000000-0000-0000-0000-000000000000}"/>
          </ac:spMkLst>
        </pc:spChg>
      </pc:sldChg>
      <pc:sldChg chg="modSp">
        <pc:chgData name="Roberta Matrella" userId="S::r.matrella@studenti.unipi.it::3c0a5e63-f310-4b53-afd7-a005914e7006" providerId="AD" clId="Web-{0D8EE827-BB04-B57D-7732-CFF6405A0B59}" dt="2022-10-16T18:33:30.466" v="194" actId="20577"/>
        <pc:sldMkLst>
          <pc:docMk/>
          <pc:sldMk cId="1545012597" sldId="301"/>
        </pc:sldMkLst>
        <pc:spChg chg="mod">
          <ac:chgData name="Roberta Matrella" userId="S::r.matrella@studenti.unipi.it::3c0a5e63-f310-4b53-afd7-a005914e7006" providerId="AD" clId="Web-{0D8EE827-BB04-B57D-7732-CFF6405A0B59}" dt="2022-10-16T18:33:30.466" v="194" actId="20577"/>
          <ac:spMkLst>
            <pc:docMk/>
            <pc:sldMk cId="1545012597" sldId="301"/>
            <ac:spMk id="64" creationId="{00000000-0000-0000-0000-000000000000}"/>
          </ac:spMkLst>
        </pc:spChg>
      </pc:sldChg>
    </pc:docChg>
  </pc:docChgLst>
  <pc:docChgLst>
    <pc:chgData name="Luca Caprioli" userId="S::l.caprioli@studenti.unipi.it::1331f911-5de5-46b8-8912-3468a687ed72" providerId="AD" clId="Web-{FF15B3C3-F6D0-9007-B7C7-AB9DA5D25C3E}"/>
    <pc:docChg chg="addSld modSld">
      <pc:chgData name="Luca Caprioli" userId="S::l.caprioli@studenti.unipi.it::1331f911-5de5-46b8-8912-3468a687ed72" providerId="AD" clId="Web-{FF15B3C3-F6D0-9007-B7C7-AB9DA5D25C3E}" dt="2022-11-09T09:36:48.233" v="8" actId="1076"/>
      <pc:docMkLst>
        <pc:docMk/>
      </pc:docMkLst>
      <pc:sldChg chg="delSp modSp add replId">
        <pc:chgData name="Luca Caprioli" userId="S::l.caprioli@studenti.unipi.it::1331f911-5de5-46b8-8912-3468a687ed72" providerId="AD" clId="Web-{FF15B3C3-F6D0-9007-B7C7-AB9DA5D25C3E}" dt="2022-11-09T09:36:48.233" v="8" actId="1076"/>
        <pc:sldMkLst>
          <pc:docMk/>
          <pc:sldMk cId="2333234095" sldId="340"/>
        </pc:sldMkLst>
        <pc:spChg chg="mod">
          <ac:chgData name="Luca Caprioli" userId="S::l.caprioli@studenti.unipi.it::1331f911-5de5-46b8-8912-3468a687ed72" providerId="AD" clId="Web-{FF15B3C3-F6D0-9007-B7C7-AB9DA5D25C3E}" dt="2022-11-09T09:36:06.246" v="6" actId="1076"/>
          <ac:spMkLst>
            <pc:docMk/>
            <pc:sldMk cId="2333234095" sldId="340"/>
            <ac:spMk id="2" creationId="{622DBDB4-9822-E05E-B3C5-BFD3A47A1D9E}"/>
          </ac:spMkLst>
        </pc:spChg>
        <pc:spChg chg="del mod">
          <ac:chgData name="Luca Caprioli" userId="S::l.caprioli@studenti.unipi.it::1331f911-5de5-46b8-8912-3468a687ed72" providerId="AD" clId="Web-{FF15B3C3-F6D0-9007-B7C7-AB9DA5D25C3E}" dt="2022-11-09T09:35:59.512" v="4"/>
          <ac:spMkLst>
            <pc:docMk/>
            <pc:sldMk cId="2333234095" sldId="340"/>
            <ac:spMk id="3" creationId="{667CFF09-9F6C-5C3E-18B2-7EB0A7434B9B}"/>
          </ac:spMkLst>
        </pc:spChg>
        <pc:spChg chg="mod">
          <ac:chgData name="Luca Caprioli" userId="S::l.caprioli@studenti.unipi.it::1331f911-5de5-46b8-8912-3468a687ed72" providerId="AD" clId="Web-{FF15B3C3-F6D0-9007-B7C7-AB9DA5D25C3E}" dt="2022-11-09T09:36:05.996" v="5" actId="1076"/>
          <ac:spMkLst>
            <pc:docMk/>
            <pc:sldMk cId="2333234095" sldId="340"/>
            <ac:spMk id="6" creationId="{C1E538B5-BDF8-51BD-8BEF-E1B9CE452C10}"/>
          </ac:spMkLst>
        </pc:spChg>
        <pc:picChg chg="del">
          <ac:chgData name="Luca Caprioli" userId="S::l.caprioli@studenti.unipi.it::1331f911-5de5-46b8-8912-3468a687ed72" providerId="AD" clId="Web-{FF15B3C3-F6D0-9007-B7C7-AB9DA5D25C3E}" dt="2022-11-09T09:35:56.824" v="1"/>
          <ac:picMkLst>
            <pc:docMk/>
            <pc:sldMk cId="2333234095" sldId="340"/>
            <ac:picMk id="4" creationId="{8AB53ED8-AB27-0060-7971-1D7EC6C74771}"/>
          </ac:picMkLst>
        </pc:picChg>
        <pc:picChg chg="mod">
          <ac:chgData name="Luca Caprioli" userId="S::l.caprioli@studenti.unipi.it::1331f911-5de5-46b8-8912-3468a687ed72" providerId="AD" clId="Web-{FF15B3C3-F6D0-9007-B7C7-AB9DA5D25C3E}" dt="2022-11-09T09:36:48.233" v="8" actId="1076"/>
          <ac:picMkLst>
            <pc:docMk/>
            <pc:sldMk cId="2333234095" sldId="340"/>
            <ac:picMk id="9" creationId="{41C17279-3E9C-629B-3E14-692E5D53A2C1}"/>
          </ac:picMkLst>
        </pc:picChg>
      </pc:sldChg>
    </pc:docChg>
  </pc:docChgLst>
  <pc:docChgLst>
    <pc:chgData name="Roberta Matrella" userId="3c0a5e63-f310-4b53-afd7-a005914e7006" providerId="ADAL" clId="{23390266-864D-5746-AB6F-ACC08F9A0BEB}"/>
    <pc:docChg chg="undo custSel addSld delSld modSld modSection">
      <pc:chgData name="Roberta Matrella" userId="3c0a5e63-f310-4b53-afd7-a005914e7006" providerId="ADAL" clId="{23390266-864D-5746-AB6F-ACC08F9A0BEB}" dt="2022-12-09T16:47:28.852" v="490" actId="1076"/>
      <pc:docMkLst>
        <pc:docMk/>
      </pc:docMkLst>
      <pc:sldChg chg="modSp">
        <pc:chgData name="Roberta Matrella" userId="3c0a5e63-f310-4b53-afd7-a005914e7006" providerId="ADAL" clId="{23390266-864D-5746-AB6F-ACC08F9A0BEB}" dt="2022-12-07T14:12:48.363" v="115" actId="1076"/>
        <pc:sldMkLst>
          <pc:docMk/>
          <pc:sldMk cId="1055511911" sldId="370"/>
        </pc:sldMkLst>
        <pc:spChg chg="mod">
          <ac:chgData name="Roberta Matrella" userId="3c0a5e63-f310-4b53-afd7-a005914e7006" providerId="ADAL" clId="{23390266-864D-5746-AB6F-ACC08F9A0BEB}" dt="2022-12-07T14:12:48.363" v="115" actId="1076"/>
          <ac:spMkLst>
            <pc:docMk/>
            <pc:sldMk cId="1055511911" sldId="370"/>
            <ac:spMk id="5" creationId="{2D981B63-3790-C64D-EE4E-59A65EFD5464}"/>
          </ac:spMkLst>
        </pc:spChg>
      </pc:sldChg>
      <pc:sldChg chg="addSp delSp modSp new">
        <pc:chgData name="Roberta Matrella" userId="3c0a5e63-f310-4b53-afd7-a005914e7006" providerId="ADAL" clId="{23390266-864D-5746-AB6F-ACC08F9A0BEB}" dt="2022-12-09T16:26:07.737" v="455" actId="108"/>
        <pc:sldMkLst>
          <pc:docMk/>
          <pc:sldMk cId="602227439" sldId="388"/>
        </pc:sldMkLst>
        <pc:spChg chg="mod">
          <ac:chgData name="Roberta Matrella" userId="3c0a5e63-f310-4b53-afd7-a005914e7006" providerId="ADAL" clId="{23390266-864D-5746-AB6F-ACC08F9A0BEB}" dt="2022-12-09T16:26:07.737" v="455" actId="108"/>
          <ac:spMkLst>
            <pc:docMk/>
            <pc:sldMk cId="602227439" sldId="388"/>
            <ac:spMk id="2" creationId="{732E0585-1259-2398-EBB3-46E3E108B5F5}"/>
          </ac:spMkLst>
        </pc:spChg>
        <pc:spChg chg="del">
          <ac:chgData name="Roberta Matrella" userId="3c0a5e63-f310-4b53-afd7-a005914e7006" providerId="ADAL" clId="{23390266-864D-5746-AB6F-ACC08F9A0BEB}" dt="2022-12-09T15:38:54.360" v="217" actId="22"/>
          <ac:spMkLst>
            <pc:docMk/>
            <pc:sldMk cId="602227439" sldId="388"/>
            <ac:spMk id="3" creationId="{471050E7-1B3F-7701-EB81-42A702DE0D81}"/>
          </ac:spMkLst>
        </pc:spChg>
        <pc:spChg chg="add del mod">
          <ac:chgData name="Roberta Matrella" userId="3c0a5e63-f310-4b53-afd7-a005914e7006" providerId="ADAL" clId="{23390266-864D-5746-AB6F-ACC08F9A0BEB}" dt="2022-12-09T15:58:07.950" v="285" actId="21"/>
          <ac:spMkLst>
            <pc:docMk/>
            <pc:sldMk cId="602227439" sldId="388"/>
            <ac:spMk id="11" creationId="{6A37C131-BC34-845F-53C8-3D766F70BD33}"/>
          </ac:spMkLst>
        </pc:spChg>
        <pc:picChg chg="add del mod modCrop">
          <ac:chgData name="Roberta Matrella" userId="3c0a5e63-f310-4b53-afd7-a005914e7006" providerId="ADAL" clId="{23390266-864D-5746-AB6F-ACC08F9A0BEB}" dt="2022-12-09T15:58:21.743" v="288" actId="14100"/>
          <ac:picMkLst>
            <pc:docMk/>
            <pc:sldMk cId="602227439" sldId="388"/>
            <ac:picMk id="6" creationId="{724419AD-8FCB-B741-BFF2-BB70578B245B}"/>
          </ac:picMkLst>
        </pc:picChg>
        <pc:picChg chg="add del">
          <ac:chgData name="Roberta Matrella" userId="3c0a5e63-f310-4b53-afd7-a005914e7006" providerId="ADAL" clId="{23390266-864D-5746-AB6F-ACC08F9A0BEB}" dt="2022-12-09T15:39:32.438" v="234" actId="22"/>
          <ac:picMkLst>
            <pc:docMk/>
            <pc:sldMk cId="602227439" sldId="388"/>
            <ac:picMk id="9" creationId="{DB1E0856-C213-9662-D880-AD021B2E5B73}"/>
          </ac:picMkLst>
        </pc:picChg>
      </pc:sldChg>
      <pc:sldChg chg="addSp delSp modSp new del">
        <pc:chgData name="Roberta Matrella" userId="3c0a5e63-f310-4b53-afd7-a005914e7006" providerId="ADAL" clId="{23390266-864D-5746-AB6F-ACC08F9A0BEB}" dt="2022-12-09T15:35:41.270" v="215" actId="2696"/>
        <pc:sldMkLst>
          <pc:docMk/>
          <pc:sldMk cId="3133146005" sldId="388"/>
        </pc:sldMkLst>
        <pc:spChg chg="mod">
          <ac:chgData name="Roberta Matrella" userId="3c0a5e63-f310-4b53-afd7-a005914e7006" providerId="ADAL" clId="{23390266-864D-5746-AB6F-ACC08F9A0BEB}" dt="2022-12-09T15:28:20.932" v="155" actId="20577"/>
          <ac:spMkLst>
            <pc:docMk/>
            <pc:sldMk cId="3133146005" sldId="388"/>
            <ac:spMk id="2" creationId="{AC7C05D6-F678-B480-F2BD-0C5483F18C0C}"/>
          </ac:spMkLst>
        </pc:spChg>
        <pc:spChg chg="del mod">
          <ac:chgData name="Roberta Matrella" userId="3c0a5e63-f310-4b53-afd7-a005914e7006" providerId="ADAL" clId="{23390266-864D-5746-AB6F-ACC08F9A0BEB}" dt="2022-12-09T15:27:44.036" v="119" actId="22"/>
          <ac:spMkLst>
            <pc:docMk/>
            <pc:sldMk cId="3133146005" sldId="388"/>
            <ac:spMk id="3" creationId="{942B54E9-9A98-5DBB-52C8-15FD1CE38C92}"/>
          </ac:spMkLst>
        </pc:spChg>
        <pc:spChg chg="add mod">
          <ac:chgData name="Roberta Matrella" userId="3c0a5e63-f310-4b53-afd7-a005914e7006" providerId="ADAL" clId="{23390266-864D-5746-AB6F-ACC08F9A0BEB}" dt="2022-12-09T15:30:03.133" v="214" actId="1076"/>
          <ac:spMkLst>
            <pc:docMk/>
            <pc:sldMk cId="3133146005" sldId="388"/>
            <ac:spMk id="7" creationId="{7B198A7B-A28C-B024-A7FD-156B46CE6497}"/>
          </ac:spMkLst>
        </pc:spChg>
        <pc:picChg chg="add mod">
          <ac:chgData name="Roberta Matrella" userId="3c0a5e63-f310-4b53-afd7-a005914e7006" providerId="ADAL" clId="{23390266-864D-5746-AB6F-ACC08F9A0BEB}" dt="2022-12-09T15:29:57.685" v="213" actId="1076"/>
          <ac:picMkLst>
            <pc:docMk/>
            <pc:sldMk cId="3133146005" sldId="388"/>
            <ac:picMk id="6" creationId="{1100CC24-FF37-D0DA-4E9A-260B33DF1BBB}"/>
          </ac:picMkLst>
        </pc:picChg>
      </pc:sldChg>
      <pc:sldChg chg="addSp delSp modSp new modNotesTx">
        <pc:chgData name="Roberta Matrella" userId="3c0a5e63-f310-4b53-afd7-a005914e7006" providerId="ADAL" clId="{23390266-864D-5746-AB6F-ACC08F9A0BEB}" dt="2022-12-09T16:37:49.286" v="483" actId="22"/>
        <pc:sldMkLst>
          <pc:docMk/>
          <pc:sldMk cId="197085854" sldId="389"/>
        </pc:sldMkLst>
        <pc:spChg chg="mod">
          <ac:chgData name="Roberta Matrella" userId="3c0a5e63-f310-4b53-afd7-a005914e7006" providerId="ADAL" clId="{23390266-864D-5746-AB6F-ACC08F9A0BEB}" dt="2022-12-09T15:54:42.416" v="283" actId="108"/>
          <ac:spMkLst>
            <pc:docMk/>
            <pc:sldMk cId="197085854" sldId="389"/>
            <ac:spMk id="2" creationId="{EE05D48D-7C46-57CE-D294-33117932CF58}"/>
          </ac:spMkLst>
        </pc:spChg>
        <pc:spChg chg="del">
          <ac:chgData name="Roberta Matrella" userId="3c0a5e63-f310-4b53-afd7-a005914e7006" providerId="ADAL" clId="{23390266-864D-5746-AB6F-ACC08F9A0BEB}" dt="2022-12-09T15:53:42.877" v="238" actId="22"/>
          <ac:spMkLst>
            <pc:docMk/>
            <pc:sldMk cId="197085854" sldId="389"/>
            <ac:spMk id="3" creationId="{8011D4E3-B09C-9F83-9AD0-FF37E8E80AB2}"/>
          </ac:spMkLst>
        </pc:spChg>
        <pc:spChg chg="add del mod">
          <ac:chgData name="Roberta Matrella" userId="3c0a5e63-f310-4b53-afd7-a005914e7006" providerId="ADAL" clId="{23390266-864D-5746-AB6F-ACC08F9A0BEB}" dt="2022-12-09T16:06:08.066" v="305" actId="22"/>
          <ac:spMkLst>
            <pc:docMk/>
            <pc:sldMk cId="197085854" sldId="389"/>
            <ac:spMk id="8" creationId="{24509575-865D-C373-C3AB-5E3395AF80F8}"/>
          </ac:spMkLst>
        </pc:spChg>
        <pc:spChg chg="add mod">
          <ac:chgData name="Roberta Matrella" userId="3c0a5e63-f310-4b53-afd7-a005914e7006" providerId="ADAL" clId="{23390266-864D-5746-AB6F-ACC08F9A0BEB}" dt="2022-12-09T16:28:17.640" v="460" actId="1076"/>
          <ac:spMkLst>
            <pc:docMk/>
            <pc:sldMk cId="197085854" sldId="389"/>
            <ac:spMk id="15" creationId="{FCBE2E51-3E5C-5FFD-E7A0-8A368FBDDF7E}"/>
          </ac:spMkLst>
        </pc:spChg>
        <pc:spChg chg="add mod">
          <ac:chgData name="Roberta Matrella" userId="3c0a5e63-f310-4b53-afd7-a005914e7006" providerId="ADAL" clId="{23390266-864D-5746-AB6F-ACC08F9A0BEB}" dt="2022-12-09T16:28:28.975" v="481" actId="20577"/>
          <ac:spMkLst>
            <pc:docMk/>
            <pc:sldMk cId="197085854" sldId="389"/>
            <ac:spMk id="16" creationId="{F49F29BA-98A0-3A4D-3889-C27B825D8D89}"/>
          </ac:spMkLst>
        </pc:spChg>
        <pc:picChg chg="add del mod">
          <ac:chgData name="Roberta Matrella" userId="3c0a5e63-f310-4b53-afd7-a005914e7006" providerId="ADAL" clId="{23390266-864D-5746-AB6F-ACC08F9A0BEB}" dt="2022-12-09T16:06:05.855" v="304" actId="478"/>
          <ac:picMkLst>
            <pc:docMk/>
            <pc:sldMk cId="197085854" sldId="389"/>
            <ac:picMk id="6" creationId="{E44DA8EA-189F-BB11-EF6F-3DC67DA7163D}"/>
          </ac:picMkLst>
        </pc:picChg>
        <pc:picChg chg="add mod">
          <ac:chgData name="Roberta Matrella" userId="3c0a5e63-f310-4b53-afd7-a005914e7006" providerId="ADAL" clId="{23390266-864D-5746-AB6F-ACC08F9A0BEB}" dt="2022-12-09T16:11:35.707" v="332" actId="1076"/>
          <ac:picMkLst>
            <pc:docMk/>
            <pc:sldMk cId="197085854" sldId="389"/>
            <ac:picMk id="11" creationId="{9A5C4EF4-E054-2680-0D38-803C77D57494}"/>
          </ac:picMkLst>
        </pc:picChg>
        <pc:picChg chg="add mod">
          <ac:chgData name="Roberta Matrella" userId="3c0a5e63-f310-4b53-afd7-a005914e7006" providerId="ADAL" clId="{23390266-864D-5746-AB6F-ACC08F9A0BEB}" dt="2022-12-09T16:12:02.324" v="338" actId="1076"/>
          <ac:picMkLst>
            <pc:docMk/>
            <pc:sldMk cId="197085854" sldId="389"/>
            <ac:picMk id="14" creationId="{D78EC1A1-FF70-BECE-13BD-ACBBA09BCD37}"/>
          </ac:picMkLst>
        </pc:picChg>
      </pc:sldChg>
      <pc:sldChg chg="new del">
        <pc:chgData name="Roberta Matrella" userId="3c0a5e63-f310-4b53-afd7-a005914e7006" providerId="ADAL" clId="{23390266-864D-5746-AB6F-ACC08F9A0BEB}" dt="2022-12-09T15:59:22.284" v="298" actId="680"/>
        <pc:sldMkLst>
          <pc:docMk/>
          <pc:sldMk cId="805446840" sldId="390"/>
        </pc:sldMkLst>
      </pc:sldChg>
      <pc:sldChg chg="addSp delSp modSp new">
        <pc:chgData name="Roberta Matrella" userId="3c0a5e63-f310-4b53-afd7-a005914e7006" providerId="ADAL" clId="{23390266-864D-5746-AB6F-ACC08F9A0BEB}" dt="2022-12-09T16:47:28.852" v="490" actId="1076"/>
        <pc:sldMkLst>
          <pc:docMk/>
          <pc:sldMk cId="892712422" sldId="390"/>
        </pc:sldMkLst>
        <pc:spChg chg="del">
          <ac:chgData name="Roberta Matrella" userId="3c0a5e63-f310-4b53-afd7-a005914e7006" providerId="ADAL" clId="{23390266-864D-5746-AB6F-ACC08F9A0BEB}" dt="2022-12-09T16:47:13.594" v="485" actId="22"/>
          <ac:spMkLst>
            <pc:docMk/>
            <pc:sldMk cId="892712422" sldId="390"/>
            <ac:spMk id="3" creationId="{3DF15BE4-1F92-D81B-FB43-4F0CBB310A6E}"/>
          </ac:spMkLst>
        </pc:spChg>
        <pc:picChg chg="add mod">
          <ac:chgData name="Roberta Matrella" userId="3c0a5e63-f310-4b53-afd7-a005914e7006" providerId="ADAL" clId="{23390266-864D-5746-AB6F-ACC08F9A0BEB}" dt="2022-12-09T16:47:28.852" v="490" actId="1076"/>
          <ac:picMkLst>
            <pc:docMk/>
            <pc:sldMk cId="892712422" sldId="390"/>
            <ac:picMk id="6" creationId="{46753EC1-15F6-CE17-B714-947743BC0038}"/>
          </ac:picMkLst>
        </pc:picChg>
      </pc:sldChg>
    </pc:docChg>
  </pc:docChgLst>
  <pc:docChgLst>
    <pc:chgData name="Martina Marino" userId="5b696a2f-595b-48fd-9307-7b8f50f6727d" providerId="ADAL" clId="{8B43BFC7-EE9E-594A-BCA4-A669D42EFB9E}"/>
    <pc:docChg chg="undo custSel addSld delSld modSld">
      <pc:chgData name="Martina Marino" userId="5b696a2f-595b-48fd-9307-7b8f50f6727d" providerId="ADAL" clId="{8B43BFC7-EE9E-594A-BCA4-A669D42EFB9E}" dt="2022-10-16T23:17:44.230" v="514" actId="20577"/>
      <pc:docMkLst>
        <pc:docMk/>
      </pc:docMkLst>
      <pc:sldChg chg="addSp delSp modSp">
        <pc:chgData name="Martina Marino" userId="5b696a2f-595b-48fd-9307-7b8f50f6727d" providerId="ADAL" clId="{8B43BFC7-EE9E-594A-BCA4-A669D42EFB9E}" dt="2022-10-16T22:57:31.762" v="359" actId="22"/>
        <pc:sldMkLst>
          <pc:docMk/>
          <pc:sldMk cId="848791713" sldId="296"/>
        </pc:sldMkLst>
        <pc:spChg chg="add mod">
          <ac:chgData name="Martina Marino" userId="5b696a2f-595b-48fd-9307-7b8f50f6727d" providerId="ADAL" clId="{8B43BFC7-EE9E-594A-BCA4-A669D42EFB9E}" dt="2022-10-16T22:27:42.648" v="37" actId="207"/>
          <ac:spMkLst>
            <pc:docMk/>
            <pc:sldMk cId="848791713" sldId="296"/>
            <ac:spMk id="2" creationId="{556110AB-DE3F-CE5A-15CC-C5CD6AE500DD}"/>
          </ac:spMkLst>
        </pc:spChg>
        <pc:spChg chg="mod">
          <ac:chgData name="Martina Marino" userId="5b696a2f-595b-48fd-9307-7b8f50f6727d" providerId="ADAL" clId="{8B43BFC7-EE9E-594A-BCA4-A669D42EFB9E}" dt="2022-10-16T22:27:21.365" v="35" actId="1076"/>
          <ac:spMkLst>
            <pc:docMk/>
            <pc:sldMk cId="848791713" sldId="296"/>
            <ac:spMk id="3" creationId="{5E356DEB-514C-034F-8285-84421CCB544C}"/>
          </ac:spMkLst>
        </pc:spChg>
        <pc:spChg chg="add mod">
          <ac:chgData name="Martina Marino" userId="5b696a2f-595b-48fd-9307-7b8f50f6727d" providerId="ADAL" clId="{8B43BFC7-EE9E-594A-BCA4-A669D42EFB9E}" dt="2022-10-16T22:26:48.797" v="24" actId="1076"/>
          <ac:spMkLst>
            <pc:docMk/>
            <pc:sldMk cId="848791713" sldId="296"/>
            <ac:spMk id="6" creationId="{DF0A2574-F0A5-68A4-5F47-F4EFC199D154}"/>
          </ac:spMkLst>
        </pc:spChg>
        <pc:spChg chg="add del mod">
          <ac:chgData name="Martina Marino" userId="5b696a2f-595b-48fd-9307-7b8f50f6727d" providerId="ADAL" clId="{8B43BFC7-EE9E-594A-BCA4-A669D42EFB9E}" dt="2022-10-16T22:27:09.492" v="32" actId="22"/>
          <ac:spMkLst>
            <pc:docMk/>
            <pc:sldMk cId="848791713" sldId="296"/>
            <ac:spMk id="9" creationId="{C169624F-3435-3D49-22B9-C5C8BA35F9D9}"/>
          </ac:spMkLst>
        </pc:spChg>
        <pc:spChg chg="add del">
          <ac:chgData name="Martina Marino" userId="5b696a2f-595b-48fd-9307-7b8f50f6727d" providerId="ADAL" clId="{8B43BFC7-EE9E-594A-BCA4-A669D42EFB9E}" dt="2022-10-16T22:27:29.484" v="36" actId="22"/>
          <ac:spMkLst>
            <pc:docMk/>
            <pc:sldMk cId="848791713" sldId="296"/>
            <ac:spMk id="12" creationId="{86455375-F886-4FF3-06B7-AD2504705EFC}"/>
          </ac:spMkLst>
        </pc:spChg>
        <pc:spChg chg="add mod">
          <ac:chgData name="Martina Marino" userId="5b696a2f-595b-48fd-9307-7b8f50f6727d" providerId="ADAL" clId="{8B43BFC7-EE9E-594A-BCA4-A669D42EFB9E}" dt="2022-10-16T22:28:30.714" v="50" actId="1076"/>
          <ac:spMkLst>
            <pc:docMk/>
            <pc:sldMk cId="848791713" sldId="296"/>
            <ac:spMk id="14" creationId="{6F341FDD-BB29-9E7C-4E2D-B30F7B21771E}"/>
          </ac:spMkLst>
        </pc:spChg>
        <pc:spChg chg="add del">
          <ac:chgData name="Martina Marino" userId="5b696a2f-595b-48fd-9307-7b8f50f6727d" providerId="ADAL" clId="{8B43BFC7-EE9E-594A-BCA4-A669D42EFB9E}" dt="2022-10-16T22:57:31.762" v="359" actId="22"/>
          <ac:spMkLst>
            <pc:docMk/>
            <pc:sldMk cId="848791713" sldId="296"/>
            <ac:spMk id="16" creationId="{CD50928A-C91F-E752-7284-6C3E7C8D750D}"/>
          </ac:spMkLst>
        </pc:spChg>
        <pc:spChg chg="mod">
          <ac:chgData name="Martina Marino" userId="5b696a2f-595b-48fd-9307-7b8f50f6727d" providerId="ADAL" clId="{8B43BFC7-EE9E-594A-BCA4-A669D42EFB9E}" dt="2022-10-16T22:57:23.621" v="357" actId="14100"/>
          <ac:spMkLst>
            <pc:docMk/>
            <pc:sldMk cId="848791713" sldId="296"/>
            <ac:spMk id="62" creationId="{00000000-0000-0000-0000-000000000000}"/>
          </ac:spMkLst>
        </pc:spChg>
        <pc:spChg chg="mod">
          <ac:chgData name="Martina Marino" userId="5b696a2f-595b-48fd-9307-7b8f50f6727d" providerId="ADAL" clId="{8B43BFC7-EE9E-594A-BCA4-A669D42EFB9E}" dt="2022-10-16T22:53:12.865" v="333" actId="1076"/>
          <ac:spMkLst>
            <pc:docMk/>
            <pc:sldMk cId="848791713" sldId="296"/>
            <ac:spMk id="64" creationId="{00000000-0000-0000-0000-000000000000}"/>
          </ac:spMkLst>
        </pc:spChg>
      </pc:sldChg>
      <pc:sldChg chg="addSp delSp modSp">
        <pc:chgData name="Martina Marino" userId="5b696a2f-595b-48fd-9307-7b8f50f6727d" providerId="ADAL" clId="{8B43BFC7-EE9E-594A-BCA4-A669D42EFB9E}" dt="2022-10-16T23:10:30.248" v="443" actId="20577"/>
        <pc:sldMkLst>
          <pc:docMk/>
          <pc:sldMk cId="2850394169" sldId="299"/>
        </pc:sldMkLst>
        <pc:spChg chg="add">
          <ac:chgData name="Martina Marino" userId="5b696a2f-595b-48fd-9307-7b8f50f6727d" providerId="ADAL" clId="{8B43BFC7-EE9E-594A-BCA4-A669D42EFB9E}" dt="2022-10-16T22:29:08.218" v="51" actId="22"/>
          <ac:spMkLst>
            <pc:docMk/>
            <pc:sldMk cId="2850394169" sldId="299"/>
            <ac:spMk id="3" creationId="{F4F0F8AB-DEC9-4D9C-0FC5-0F2CF0710EDC}"/>
          </ac:spMkLst>
        </pc:spChg>
        <pc:spChg chg="add mod">
          <ac:chgData name="Martina Marino" userId="5b696a2f-595b-48fd-9307-7b8f50f6727d" providerId="ADAL" clId="{8B43BFC7-EE9E-594A-BCA4-A669D42EFB9E}" dt="2022-10-16T22:51:03.046" v="324" actId="14100"/>
          <ac:spMkLst>
            <pc:docMk/>
            <pc:sldMk cId="2850394169" sldId="299"/>
            <ac:spMk id="4" creationId="{4583B610-2C72-31A0-5B9C-F8367D208DEE}"/>
          </ac:spMkLst>
        </pc:spChg>
        <pc:spChg chg="add mod">
          <ac:chgData name="Martina Marino" userId="5b696a2f-595b-48fd-9307-7b8f50f6727d" providerId="ADAL" clId="{8B43BFC7-EE9E-594A-BCA4-A669D42EFB9E}" dt="2022-10-16T22:51:00.606" v="323" actId="14100"/>
          <ac:spMkLst>
            <pc:docMk/>
            <pc:sldMk cId="2850394169" sldId="299"/>
            <ac:spMk id="6" creationId="{8543B13E-8558-E30F-24CD-B56DEDFCC4B0}"/>
          </ac:spMkLst>
        </pc:spChg>
        <pc:spChg chg="add mod">
          <ac:chgData name="Martina Marino" userId="5b696a2f-595b-48fd-9307-7b8f50f6727d" providerId="ADAL" clId="{8B43BFC7-EE9E-594A-BCA4-A669D42EFB9E}" dt="2022-10-16T22:50:56.945" v="322" actId="14100"/>
          <ac:spMkLst>
            <pc:docMk/>
            <pc:sldMk cId="2850394169" sldId="299"/>
            <ac:spMk id="8" creationId="{EC26C911-9BA8-746E-33E3-5C423CB843B3}"/>
          </ac:spMkLst>
        </pc:spChg>
        <pc:spChg chg="add del mod">
          <ac:chgData name="Martina Marino" userId="5b696a2f-595b-48fd-9307-7b8f50f6727d" providerId="ADAL" clId="{8B43BFC7-EE9E-594A-BCA4-A669D42EFB9E}" dt="2022-10-16T22:43:52.642" v="224" actId="22"/>
          <ac:spMkLst>
            <pc:docMk/>
            <pc:sldMk cId="2850394169" sldId="299"/>
            <ac:spMk id="10" creationId="{3F66920C-B4CA-BE12-392A-73CE487AEA90}"/>
          </ac:spMkLst>
        </pc:spChg>
        <pc:spChg chg="add mod">
          <ac:chgData name="Martina Marino" userId="5b696a2f-595b-48fd-9307-7b8f50f6727d" providerId="ADAL" clId="{8B43BFC7-EE9E-594A-BCA4-A669D42EFB9E}" dt="2022-10-16T22:50:52.149" v="321" actId="20577"/>
          <ac:spMkLst>
            <pc:docMk/>
            <pc:sldMk cId="2850394169" sldId="299"/>
            <ac:spMk id="12" creationId="{26C30C1F-D657-EE4E-514A-9FC7EBE566FB}"/>
          </ac:spMkLst>
        </pc:spChg>
        <pc:spChg chg="add mod">
          <ac:chgData name="Martina Marino" userId="5b696a2f-595b-48fd-9307-7b8f50f6727d" providerId="ADAL" clId="{8B43BFC7-EE9E-594A-BCA4-A669D42EFB9E}" dt="2022-10-16T22:50:44.804" v="319" actId="20577"/>
          <ac:spMkLst>
            <pc:docMk/>
            <pc:sldMk cId="2850394169" sldId="299"/>
            <ac:spMk id="14" creationId="{88AFE2C2-D934-A44D-1B32-AB4F5456D33D}"/>
          </ac:spMkLst>
        </pc:spChg>
        <pc:spChg chg="add mod">
          <ac:chgData name="Martina Marino" userId="5b696a2f-595b-48fd-9307-7b8f50f6727d" providerId="ADAL" clId="{8B43BFC7-EE9E-594A-BCA4-A669D42EFB9E}" dt="2022-10-16T22:50:47.230" v="320" actId="20577"/>
          <ac:spMkLst>
            <pc:docMk/>
            <pc:sldMk cId="2850394169" sldId="299"/>
            <ac:spMk id="16" creationId="{B118246E-1189-712B-31B2-79CB37279C1E}"/>
          </ac:spMkLst>
        </pc:spChg>
        <pc:spChg chg="add mod">
          <ac:chgData name="Martina Marino" userId="5b696a2f-595b-48fd-9307-7b8f50f6727d" providerId="ADAL" clId="{8B43BFC7-EE9E-594A-BCA4-A669D42EFB9E}" dt="2022-10-16T22:54:08.266" v="343" actId="1076"/>
          <ac:spMkLst>
            <pc:docMk/>
            <pc:sldMk cId="2850394169" sldId="299"/>
            <ac:spMk id="18" creationId="{791A4A52-5A14-C6E3-E32E-277637B3AD53}"/>
          </ac:spMkLst>
        </pc:spChg>
        <pc:spChg chg="add mod">
          <ac:chgData name="Martina Marino" userId="5b696a2f-595b-48fd-9307-7b8f50f6727d" providerId="ADAL" clId="{8B43BFC7-EE9E-594A-BCA4-A669D42EFB9E}" dt="2022-10-16T22:54:17.071" v="345" actId="1076"/>
          <ac:spMkLst>
            <pc:docMk/>
            <pc:sldMk cId="2850394169" sldId="299"/>
            <ac:spMk id="20" creationId="{0CDE6994-FAE2-C543-D6E0-2BD06C58FA2D}"/>
          </ac:spMkLst>
        </pc:spChg>
        <pc:spChg chg="add mod">
          <ac:chgData name="Martina Marino" userId="5b696a2f-595b-48fd-9307-7b8f50f6727d" providerId="ADAL" clId="{8B43BFC7-EE9E-594A-BCA4-A669D42EFB9E}" dt="2022-10-16T22:55:06.353" v="350" actId="1076"/>
          <ac:spMkLst>
            <pc:docMk/>
            <pc:sldMk cId="2850394169" sldId="299"/>
            <ac:spMk id="22" creationId="{5550FD2E-1F3F-8BF9-77B1-3C6FCEEE5C65}"/>
          </ac:spMkLst>
        </pc:spChg>
        <pc:spChg chg="add mod">
          <ac:chgData name="Martina Marino" userId="5b696a2f-595b-48fd-9307-7b8f50f6727d" providerId="ADAL" clId="{8B43BFC7-EE9E-594A-BCA4-A669D42EFB9E}" dt="2022-10-16T23:10:30.248" v="443" actId="20577"/>
          <ac:spMkLst>
            <pc:docMk/>
            <pc:sldMk cId="2850394169" sldId="299"/>
            <ac:spMk id="24" creationId="{0F6B0D4E-462E-600B-DB0C-58653D05E31F}"/>
          </ac:spMkLst>
        </pc:spChg>
        <pc:spChg chg="del mod">
          <ac:chgData name="Martina Marino" userId="5b696a2f-595b-48fd-9307-7b8f50f6727d" providerId="ADAL" clId="{8B43BFC7-EE9E-594A-BCA4-A669D42EFB9E}" dt="2022-10-16T22:58:26.962" v="409" actId="478"/>
          <ac:spMkLst>
            <pc:docMk/>
            <pc:sldMk cId="2850394169" sldId="299"/>
            <ac:spMk id="62" creationId="{00000000-0000-0000-0000-000000000000}"/>
          </ac:spMkLst>
        </pc:spChg>
        <pc:spChg chg="mod">
          <ac:chgData name="Martina Marino" userId="5b696a2f-595b-48fd-9307-7b8f50f6727d" providerId="ADAL" clId="{8B43BFC7-EE9E-594A-BCA4-A669D42EFB9E}" dt="2022-10-16T22:36:49.641" v="109" actId="21"/>
          <ac:spMkLst>
            <pc:docMk/>
            <pc:sldMk cId="2850394169" sldId="299"/>
            <ac:spMk id="64" creationId="{00000000-0000-0000-0000-000000000000}"/>
          </ac:spMkLst>
        </pc:spChg>
        <pc:spChg chg="mod">
          <ac:chgData name="Martina Marino" userId="5b696a2f-595b-48fd-9307-7b8f50f6727d" providerId="ADAL" clId="{8B43BFC7-EE9E-594A-BCA4-A669D42EFB9E}" dt="2022-10-16T22:30:22.873" v="60" actId="1076"/>
          <ac:spMkLst>
            <pc:docMk/>
            <pc:sldMk cId="2850394169" sldId="299"/>
            <ac:spMk id="66" creationId="{00000000-0000-0000-0000-000000000000}"/>
          </ac:spMkLst>
        </pc:spChg>
      </pc:sldChg>
      <pc:sldChg chg="addSp delSp modSp">
        <pc:chgData name="Martina Marino" userId="5b696a2f-595b-48fd-9307-7b8f50f6727d" providerId="ADAL" clId="{8B43BFC7-EE9E-594A-BCA4-A669D42EFB9E}" dt="2022-10-16T23:16:01.635" v="513" actId="20577"/>
        <pc:sldMkLst>
          <pc:docMk/>
          <pc:sldMk cId="2319106143" sldId="300"/>
        </pc:sldMkLst>
        <pc:spChg chg="add">
          <ac:chgData name="Martina Marino" userId="5b696a2f-595b-48fd-9307-7b8f50f6727d" providerId="ADAL" clId="{8B43BFC7-EE9E-594A-BCA4-A669D42EFB9E}" dt="2022-10-16T22:29:22.721" v="52" actId="22"/>
          <ac:spMkLst>
            <pc:docMk/>
            <pc:sldMk cId="2319106143" sldId="300"/>
            <ac:spMk id="3" creationId="{C7E01731-1927-9508-DAE0-63F0A1E88AB6}"/>
          </ac:spMkLst>
        </pc:spChg>
        <pc:spChg chg="add mod">
          <ac:chgData name="Martina Marino" userId="5b696a2f-595b-48fd-9307-7b8f50f6727d" providerId="ADAL" clId="{8B43BFC7-EE9E-594A-BCA4-A669D42EFB9E}" dt="2022-10-16T22:53:23.924" v="335" actId="1076"/>
          <ac:spMkLst>
            <pc:docMk/>
            <pc:sldMk cId="2319106143" sldId="300"/>
            <ac:spMk id="7" creationId="{B6B7A661-F2F9-CE7E-9310-595D50E4596F}"/>
          </ac:spMkLst>
        </pc:spChg>
        <pc:spChg chg="add del mod">
          <ac:chgData name="Martina Marino" userId="5b696a2f-595b-48fd-9307-7b8f50f6727d" providerId="ADAL" clId="{8B43BFC7-EE9E-594A-BCA4-A669D42EFB9E}" dt="2022-10-16T22:53:34.541" v="339" actId="478"/>
          <ac:spMkLst>
            <pc:docMk/>
            <pc:sldMk cId="2319106143" sldId="300"/>
            <ac:spMk id="9" creationId="{2BF8C9F0-430E-1212-531E-F338DD197198}"/>
          </ac:spMkLst>
        </pc:spChg>
        <pc:spChg chg="add mod">
          <ac:chgData name="Martina Marino" userId="5b696a2f-595b-48fd-9307-7b8f50f6727d" providerId="ADAL" clId="{8B43BFC7-EE9E-594A-BCA4-A669D42EFB9E}" dt="2022-10-16T22:53:54.436" v="341" actId="1076"/>
          <ac:spMkLst>
            <pc:docMk/>
            <pc:sldMk cId="2319106143" sldId="300"/>
            <ac:spMk id="11" creationId="{A54C8CA7-3497-D91D-2B56-4201A30ADFD3}"/>
          </ac:spMkLst>
        </pc:spChg>
        <pc:spChg chg="add mod">
          <ac:chgData name="Martina Marino" userId="5b696a2f-595b-48fd-9307-7b8f50f6727d" providerId="ADAL" clId="{8B43BFC7-EE9E-594A-BCA4-A669D42EFB9E}" dt="2022-10-16T22:55:16.343" v="352" actId="1076"/>
          <ac:spMkLst>
            <pc:docMk/>
            <pc:sldMk cId="2319106143" sldId="300"/>
            <ac:spMk id="13" creationId="{2868E9BA-B5BC-E70F-27DC-E3EA4B6092E7}"/>
          </ac:spMkLst>
        </pc:spChg>
        <pc:spChg chg="add del">
          <ac:chgData name="Martina Marino" userId="5b696a2f-595b-48fd-9307-7b8f50f6727d" providerId="ADAL" clId="{8B43BFC7-EE9E-594A-BCA4-A669D42EFB9E}" dt="2022-10-16T22:58:41.255" v="411" actId="22"/>
          <ac:spMkLst>
            <pc:docMk/>
            <pc:sldMk cId="2319106143" sldId="300"/>
            <ac:spMk id="15" creationId="{E6A3F0EE-AB4F-D963-1FC1-2F8DDBE75FC3}"/>
          </ac:spMkLst>
        </pc:spChg>
        <pc:spChg chg="mod">
          <ac:chgData name="Martina Marino" userId="5b696a2f-595b-48fd-9307-7b8f50f6727d" providerId="ADAL" clId="{8B43BFC7-EE9E-594A-BCA4-A669D42EFB9E}" dt="2022-10-16T22:32:25.870" v="63" actId="207"/>
          <ac:spMkLst>
            <pc:docMk/>
            <pc:sldMk cId="2319106143" sldId="300"/>
            <ac:spMk id="62" creationId="{00000000-0000-0000-0000-000000000000}"/>
          </ac:spMkLst>
        </pc:spChg>
        <pc:spChg chg="mod">
          <ac:chgData name="Martina Marino" userId="5b696a2f-595b-48fd-9307-7b8f50f6727d" providerId="ADAL" clId="{8B43BFC7-EE9E-594A-BCA4-A669D42EFB9E}" dt="2022-10-16T23:16:01.635" v="513" actId="20577"/>
          <ac:spMkLst>
            <pc:docMk/>
            <pc:sldMk cId="2319106143" sldId="300"/>
            <ac:spMk id="64" creationId="{00000000-0000-0000-0000-000000000000}"/>
          </ac:spMkLst>
        </pc:spChg>
        <pc:picChg chg="add mod">
          <ac:chgData name="Martina Marino" userId="5b696a2f-595b-48fd-9307-7b8f50f6727d" providerId="ADAL" clId="{8B43BFC7-EE9E-594A-BCA4-A669D42EFB9E}" dt="2022-10-16T23:06:01.287" v="422" actId="14100"/>
          <ac:picMkLst>
            <pc:docMk/>
            <pc:sldMk cId="2319106143" sldId="300"/>
            <ac:picMk id="18" creationId="{DDB53DD3-D0DA-EAC4-873A-A91CF32CD30D}"/>
          </ac:picMkLst>
        </pc:picChg>
        <pc:picChg chg="add mod">
          <ac:chgData name="Martina Marino" userId="5b696a2f-595b-48fd-9307-7b8f50f6727d" providerId="ADAL" clId="{8B43BFC7-EE9E-594A-BCA4-A669D42EFB9E}" dt="2022-10-16T23:06:38.539" v="429" actId="1076"/>
          <ac:picMkLst>
            <pc:docMk/>
            <pc:sldMk cId="2319106143" sldId="300"/>
            <ac:picMk id="21" creationId="{699BA972-13E7-7005-6A7D-C3D40AE6C332}"/>
          </ac:picMkLst>
        </pc:picChg>
        <pc:picChg chg="add del mod">
          <ac:chgData name="Martina Marino" userId="5b696a2f-595b-48fd-9307-7b8f50f6727d" providerId="ADAL" clId="{8B43BFC7-EE9E-594A-BCA4-A669D42EFB9E}" dt="2022-10-16T23:08:11.156" v="435" actId="478"/>
          <ac:picMkLst>
            <pc:docMk/>
            <pc:sldMk cId="2319106143" sldId="300"/>
            <ac:picMk id="24" creationId="{DD87B14E-1163-231F-A086-73A578F78155}"/>
          </ac:picMkLst>
        </pc:picChg>
        <pc:picChg chg="add mod">
          <ac:chgData name="Martina Marino" userId="5b696a2f-595b-48fd-9307-7b8f50f6727d" providerId="ADAL" clId="{8B43BFC7-EE9E-594A-BCA4-A669D42EFB9E}" dt="2022-10-16T23:08:39.565" v="442" actId="14100"/>
          <ac:picMkLst>
            <pc:docMk/>
            <pc:sldMk cId="2319106143" sldId="300"/>
            <ac:picMk id="27" creationId="{0D38D834-353B-B82B-4411-0ECA307ACFB7}"/>
          </ac:picMkLst>
        </pc:picChg>
      </pc:sldChg>
      <pc:sldChg chg="addSp modSp">
        <pc:chgData name="Martina Marino" userId="5b696a2f-595b-48fd-9307-7b8f50f6727d" providerId="ADAL" clId="{8B43BFC7-EE9E-594A-BCA4-A669D42EFB9E}" dt="2022-10-16T23:17:44.230" v="514" actId="20577"/>
        <pc:sldMkLst>
          <pc:docMk/>
          <pc:sldMk cId="1545012597" sldId="301"/>
        </pc:sldMkLst>
        <pc:spChg chg="add">
          <ac:chgData name="Martina Marino" userId="5b696a2f-595b-48fd-9307-7b8f50f6727d" providerId="ADAL" clId="{8B43BFC7-EE9E-594A-BCA4-A669D42EFB9E}" dt="2022-10-16T22:29:28.022" v="53" actId="22"/>
          <ac:spMkLst>
            <pc:docMk/>
            <pc:sldMk cId="1545012597" sldId="301"/>
            <ac:spMk id="3" creationId="{56305FD6-F0BD-D44D-46B1-67196DCFF46C}"/>
          </ac:spMkLst>
        </pc:spChg>
        <pc:spChg chg="add mod">
          <ac:chgData name="Martina Marino" userId="5b696a2f-595b-48fd-9307-7b8f50f6727d" providerId="ADAL" clId="{8B43BFC7-EE9E-594A-BCA4-A669D42EFB9E}" dt="2022-10-16T22:54:38.272" v="348" actId="1076"/>
          <ac:spMkLst>
            <pc:docMk/>
            <pc:sldMk cId="1545012597" sldId="301"/>
            <ac:spMk id="5" creationId="{DAC358C7-A1D1-72AE-FEEA-2987DD9F3B71}"/>
          </ac:spMkLst>
        </pc:spChg>
        <pc:spChg chg="add mod">
          <ac:chgData name="Martina Marino" userId="5b696a2f-595b-48fd-9307-7b8f50f6727d" providerId="ADAL" clId="{8B43BFC7-EE9E-594A-BCA4-A669D42EFB9E}" dt="2022-10-16T22:55:26.123" v="354" actId="1076"/>
          <ac:spMkLst>
            <pc:docMk/>
            <pc:sldMk cId="1545012597" sldId="301"/>
            <ac:spMk id="7" creationId="{5018B2C4-9976-5E9C-07B3-E8FEAF4C9CC4}"/>
          </ac:spMkLst>
        </pc:spChg>
        <pc:spChg chg="mod">
          <ac:chgData name="Martina Marino" userId="5b696a2f-595b-48fd-9307-7b8f50f6727d" providerId="ADAL" clId="{8B43BFC7-EE9E-594A-BCA4-A669D42EFB9E}" dt="2022-10-16T22:57:08.851" v="356" actId="2711"/>
          <ac:spMkLst>
            <pc:docMk/>
            <pc:sldMk cId="1545012597" sldId="301"/>
            <ac:spMk id="62" creationId="{00000000-0000-0000-0000-000000000000}"/>
          </ac:spMkLst>
        </pc:spChg>
        <pc:spChg chg="mod">
          <ac:chgData name="Martina Marino" userId="5b696a2f-595b-48fd-9307-7b8f50f6727d" providerId="ADAL" clId="{8B43BFC7-EE9E-594A-BCA4-A669D42EFB9E}" dt="2022-10-16T23:17:44.230" v="514" actId="20577"/>
          <ac:spMkLst>
            <pc:docMk/>
            <pc:sldMk cId="1545012597" sldId="301"/>
            <ac:spMk id="64" creationId="{00000000-0000-0000-0000-000000000000}"/>
          </ac:spMkLst>
        </pc:spChg>
      </pc:sldChg>
      <pc:sldChg chg="new del">
        <pc:chgData name="Martina Marino" userId="5b696a2f-595b-48fd-9307-7b8f50f6727d" providerId="ADAL" clId="{8B43BFC7-EE9E-594A-BCA4-A669D42EFB9E}" dt="2022-10-16T22:23:06.998" v="1" actId="2696"/>
        <pc:sldMkLst>
          <pc:docMk/>
          <pc:sldMk cId="1526694612" sldId="302"/>
        </pc:sldMkLst>
      </pc:sldChg>
    </pc:docChg>
  </pc:docChgLst>
  <pc:docChgLst>
    <pc:chgData name="Luca Caprioli" userId="S::l.caprioli@studenti.unipi.it::1331f911-5de5-46b8-8912-3468a687ed72" providerId="AD" clId="Web-{1AC44714-59A6-A438-38E9-413A9CE35906}"/>
    <pc:docChg chg="modSld">
      <pc:chgData name="Luca Caprioli" userId="S::l.caprioli@studenti.unipi.it::1331f911-5de5-46b8-8912-3468a687ed72" providerId="AD" clId="Web-{1AC44714-59A6-A438-38E9-413A9CE35906}" dt="2022-10-17T13:25:36.846" v="6" actId="1076"/>
      <pc:docMkLst>
        <pc:docMk/>
      </pc:docMkLst>
      <pc:sldChg chg="modSp">
        <pc:chgData name="Luca Caprioli" userId="S::l.caprioli@studenti.unipi.it::1331f911-5de5-46b8-8912-3468a687ed72" providerId="AD" clId="Web-{1AC44714-59A6-A438-38E9-413A9CE35906}" dt="2022-10-17T13:15:38.955" v="1" actId="20577"/>
        <pc:sldMkLst>
          <pc:docMk/>
          <pc:sldMk cId="848791713" sldId="296"/>
        </pc:sldMkLst>
        <pc:spChg chg="mod">
          <ac:chgData name="Luca Caprioli" userId="S::l.caprioli@studenti.unipi.it::1331f911-5de5-46b8-8912-3468a687ed72" providerId="AD" clId="Web-{1AC44714-59A6-A438-38E9-413A9CE35906}" dt="2022-10-17T13:15:38.955" v="1" actId="20577"/>
          <ac:spMkLst>
            <pc:docMk/>
            <pc:sldMk cId="848791713" sldId="296"/>
            <ac:spMk id="3" creationId="{5E356DEB-514C-034F-8285-84421CCB544C}"/>
          </ac:spMkLst>
        </pc:spChg>
      </pc:sldChg>
      <pc:sldChg chg="modSp">
        <pc:chgData name="Luca Caprioli" userId="S::l.caprioli@studenti.unipi.it::1331f911-5de5-46b8-8912-3468a687ed72" providerId="AD" clId="Web-{1AC44714-59A6-A438-38E9-413A9CE35906}" dt="2022-10-17T13:25:36.846" v="6" actId="1076"/>
        <pc:sldMkLst>
          <pc:docMk/>
          <pc:sldMk cId="2319106143" sldId="300"/>
        </pc:sldMkLst>
        <pc:spChg chg="mod">
          <ac:chgData name="Luca Caprioli" userId="S::l.caprioli@studenti.unipi.it::1331f911-5de5-46b8-8912-3468a687ed72" providerId="AD" clId="Web-{1AC44714-59A6-A438-38E9-413A9CE35906}" dt="2022-10-17T13:17:31.098" v="3" actId="20577"/>
          <ac:spMkLst>
            <pc:docMk/>
            <pc:sldMk cId="2319106143" sldId="300"/>
            <ac:spMk id="64" creationId="{00000000-0000-0000-0000-000000000000}"/>
          </ac:spMkLst>
        </pc:spChg>
        <pc:picChg chg="mod">
          <ac:chgData name="Luca Caprioli" userId="S::l.caprioli@studenti.unipi.it::1331f911-5de5-46b8-8912-3468a687ed72" providerId="AD" clId="Web-{1AC44714-59A6-A438-38E9-413A9CE35906}" dt="2022-10-17T13:25:16.767" v="5" actId="1076"/>
          <ac:picMkLst>
            <pc:docMk/>
            <pc:sldMk cId="2319106143" sldId="300"/>
            <ac:picMk id="18" creationId="{DDB53DD3-D0DA-EAC4-873A-A91CF32CD30D}"/>
          </ac:picMkLst>
        </pc:picChg>
        <pc:picChg chg="mod">
          <ac:chgData name="Luca Caprioli" userId="S::l.caprioli@studenti.unipi.it::1331f911-5de5-46b8-8912-3468a687ed72" providerId="AD" clId="Web-{1AC44714-59A6-A438-38E9-413A9CE35906}" dt="2022-10-17T13:25:36.846" v="6" actId="1076"/>
          <ac:picMkLst>
            <pc:docMk/>
            <pc:sldMk cId="2319106143" sldId="300"/>
            <ac:picMk id="21" creationId="{699BA972-13E7-7005-6A7D-C3D40AE6C332}"/>
          </ac:picMkLst>
        </pc:picChg>
        <pc:picChg chg="mod">
          <ac:chgData name="Luca Caprioli" userId="S::l.caprioli@studenti.unipi.it::1331f911-5de5-46b8-8912-3468a687ed72" providerId="AD" clId="Web-{1AC44714-59A6-A438-38E9-413A9CE35906}" dt="2022-10-17T13:25:13.720" v="4" actId="1076"/>
          <ac:picMkLst>
            <pc:docMk/>
            <pc:sldMk cId="2319106143" sldId="300"/>
            <ac:picMk id="27" creationId="{0D38D834-353B-B82B-4411-0ECA307ACFB7}"/>
          </ac:picMkLst>
        </pc:picChg>
      </pc:sldChg>
    </pc:docChg>
  </pc:docChgLst>
  <pc:docChgLst>
    <pc:chgData name="Luca Caprioli" userId="1331f911-5de5-46b8-8912-3468a687ed72" providerId="ADAL" clId="{B163B0C1-53DE-4ED1-839C-74AD8E8DCBAC}"/>
    <pc:docChg chg="undo custSel modSld addSection">
      <pc:chgData name="Luca Caprioli" userId="1331f911-5de5-46b8-8912-3468a687ed72" providerId="ADAL" clId="{B163B0C1-53DE-4ED1-839C-74AD8E8DCBAC}" dt="2022-11-09T17:30:36.679" v="960" actId="255"/>
      <pc:docMkLst>
        <pc:docMk/>
      </pc:docMkLst>
      <pc:sldChg chg="addSp delSp modSp mod">
        <pc:chgData name="Luca Caprioli" userId="1331f911-5de5-46b8-8912-3468a687ed72" providerId="ADAL" clId="{B163B0C1-53DE-4ED1-839C-74AD8E8DCBAC}" dt="2022-11-09T10:26:24.673" v="586" actId="20577"/>
        <pc:sldMkLst>
          <pc:docMk/>
          <pc:sldMk cId="2333234095" sldId="340"/>
        </pc:sldMkLst>
        <pc:spChg chg="add mod">
          <ac:chgData name="Luca Caprioli" userId="1331f911-5de5-46b8-8912-3468a687ed72" providerId="ADAL" clId="{B163B0C1-53DE-4ED1-839C-74AD8E8DCBAC}" dt="2022-11-09T10:26:24.673" v="586" actId="20577"/>
          <ac:spMkLst>
            <pc:docMk/>
            <pc:sldMk cId="2333234095" sldId="340"/>
            <ac:spMk id="3" creationId="{F8A0BDEC-8230-25F3-C457-35D43C45C440}"/>
          </ac:spMkLst>
        </pc:spChg>
        <pc:spChg chg="del mod">
          <ac:chgData name="Luca Caprioli" userId="1331f911-5de5-46b8-8912-3468a687ed72" providerId="ADAL" clId="{B163B0C1-53DE-4ED1-839C-74AD8E8DCBAC}" dt="2022-11-09T09:50:05.481" v="51"/>
          <ac:spMkLst>
            <pc:docMk/>
            <pc:sldMk cId="2333234095" sldId="340"/>
            <ac:spMk id="6" creationId="{C1E538B5-BDF8-51BD-8BEF-E1B9CE452C10}"/>
          </ac:spMkLst>
        </pc:spChg>
        <pc:picChg chg="mod">
          <ac:chgData name="Luca Caprioli" userId="1331f911-5de5-46b8-8912-3468a687ed72" providerId="ADAL" clId="{B163B0C1-53DE-4ED1-839C-74AD8E8DCBAC}" dt="2022-11-09T09:49:29.218" v="47" actId="1076"/>
          <ac:picMkLst>
            <pc:docMk/>
            <pc:sldMk cId="2333234095" sldId="340"/>
            <ac:picMk id="9" creationId="{41C17279-3E9C-629B-3E14-692E5D53A2C1}"/>
          </ac:picMkLst>
        </pc:picChg>
      </pc:sldChg>
      <pc:sldChg chg="modSp mod modNotesTx">
        <pc:chgData name="Luca Caprioli" userId="1331f911-5de5-46b8-8912-3468a687ed72" providerId="ADAL" clId="{B163B0C1-53DE-4ED1-839C-74AD8E8DCBAC}" dt="2022-11-09T17:30:36.679" v="960" actId="255"/>
        <pc:sldMkLst>
          <pc:docMk/>
          <pc:sldMk cId="2174338951" sldId="348"/>
        </pc:sldMkLst>
        <pc:spChg chg="mod">
          <ac:chgData name="Luca Caprioli" userId="1331f911-5de5-46b8-8912-3468a687ed72" providerId="ADAL" clId="{B163B0C1-53DE-4ED1-839C-74AD8E8DCBAC}" dt="2022-11-09T17:30:36.679" v="960" actId="255"/>
          <ac:spMkLst>
            <pc:docMk/>
            <pc:sldMk cId="2174338951" sldId="348"/>
            <ac:spMk id="4" creationId="{0998799C-52E6-70BB-883C-DB429897A219}"/>
          </ac:spMkLst>
        </pc:spChg>
      </pc:sldChg>
    </pc:docChg>
  </pc:docChgLst>
  <pc:docChgLst>
    <pc:chgData name="Martina Marino" userId="5b696a2f-595b-48fd-9307-7b8f50f6727d" providerId="ADAL" clId="{BEF0D28F-0D42-4B45-BD8A-C04D05D2B301}"/>
    <pc:docChg chg="undo custSel modSld">
      <pc:chgData name="Martina Marino" userId="5b696a2f-595b-48fd-9307-7b8f50f6727d" providerId="ADAL" clId="{BEF0D28F-0D42-4B45-BD8A-C04D05D2B301}" dt="2022-12-06T15:36:14.329" v="10" actId="1076"/>
      <pc:docMkLst>
        <pc:docMk/>
      </pc:docMkLst>
      <pc:sldChg chg="modSp">
        <pc:chgData name="Martina Marino" userId="5b696a2f-595b-48fd-9307-7b8f50f6727d" providerId="ADAL" clId="{BEF0D28F-0D42-4B45-BD8A-C04D05D2B301}" dt="2022-12-06T15:05:39.565" v="0" actId="14100"/>
        <pc:sldMkLst>
          <pc:docMk/>
          <pc:sldMk cId="2668186743" sldId="356"/>
        </pc:sldMkLst>
        <pc:spChg chg="mod">
          <ac:chgData name="Martina Marino" userId="5b696a2f-595b-48fd-9307-7b8f50f6727d" providerId="ADAL" clId="{BEF0D28F-0D42-4B45-BD8A-C04D05D2B301}" dt="2022-12-06T15:05:39.565" v="0" actId="14100"/>
          <ac:spMkLst>
            <pc:docMk/>
            <pc:sldMk cId="2668186743" sldId="356"/>
            <ac:spMk id="4" creationId="{43461731-1377-02BE-DD90-0ECD58825DF7}"/>
          </ac:spMkLst>
        </pc:spChg>
      </pc:sldChg>
      <pc:sldChg chg="addSp modSp">
        <pc:chgData name="Martina Marino" userId="5b696a2f-595b-48fd-9307-7b8f50f6727d" providerId="ADAL" clId="{BEF0D28F-0D42-4B45-BD8A-C04D05D2B301}" dt="2022-12-06T15:36:14.329" v="10" actId="1076"/>
        <pc:sldMkLst>
          <pc:docMk/>
          <pc:sldMk cId="4143974791" sldId="373"/>
        </pc:sldMkLst>
        <pc:spChg chg="add mod">
          <ac:chgData name="Martina Marino" userId="5b696a2f-595b-48fd-9307-7b8f50f6727d" providerId="ADAL" clId="{BEF0D28F-0D42-4B45-BD8A-C04D05D2B301}" dt="2022-12-06T15:36:14.329" v="10" actId="1076"/>
          <ac:spMkLst>
            <pc:docMk/>
            <pc:sldMk cId="4143974791" sldId="373"/>
            <ac:spMk id="5" creationId="{3B86388A-81B6-95F0-B523-AB4ED39BD5E2}"/>
          </ac:spMkLst>
        </pc:spChg>
        <pc:spChg chg="mod">
          <ac:chgData name="Martina Marino" userId="5b696a2f-595b-48fd-9307-7b8f50f6727d" providerId="ADAL" clId="{BEF0D28F-0D42-4B45-BD8A-C04D05D2B301}" dt="2022-12-06T15:35:30.074" v="1" actId="14100"/>
          <ac:spMkLst>
            <pc:docMk/>
            <pc:sldMk cId="4143974791" sldId="373"/>
            <ac:spMk id="10" creationId="{C0079E45-B701-5967-EA1D-0F613F13E7F4}"/>
          </ac:spMkLst>
        </pc:spChg>
        <pc:picChg chg="mod">
          <ac:chgData name="Martina Marino" userId="5b696a2f-595b-48fd-9307-7b8f50f6727d" providerId="ADAL" clId="{BEF0D28F-0D42-4B45-BD8A-C04D05D2B301}" dt="2022-12-06T15:35:43.252" v="4" actId="1076"/>
          <ac:picMkLst>
            <pc:docMk/>
            <pc:sldMk cId="4143974791" sldId="373"/>
            <ac:picMk id="6" creationId="{E7479030-7582-197A-1357-637B48AFB48C}"/>
          </ac:picMkLst>
        </pc:picChg>
      </pc:sldChg>
    </pc:docChg>
  </pc:docChgLst>
  <pc:docChgLst>
    <pc:chgData name="Roberta Matrella" userId="S::r.matrella@studenti.unipi.it::3c0a5e63-f310-4b53-afd7-a005914e7006" providerId="AD" clId="Web-{C85654C0-F2F2-6FF6-8D63-F1C378B8DB3F}"/>
    <pc:docChg chg="modSld modMainMaster">
      <pc:chgData name="Roberta Matrella" userId="S::r.matrella@studenti.unipi.it::3c0a5e63-f310-4b53-afd7-a005914e7006" providerId="AD" clId="Web-{C85654C0-F2F2-6FF6-8D63-F1C378B8DB3F}" dt="2022-10-19T15:50:27.385" v="202"/>
      <pc:docMkLst>
        <pc:docMk/>
      </pc:docMkLst>
      <pc:sldChg chg="modTransition">
        <pc:chgData name="Roberta Matrella" userId="S::r.matrella@studenti.unipi.it::3c0a5e63-f310-4b53-afd7-a005914e7006" providerId="AD" clId="Web-{C85654C0-F2F2-6FF6-8D63-F1C378B8DB3F}" dt="2022-10-19T15:49:23.321" v="163"/>
        <pc:sldMkLst>
          <pc:docMk/>
          <pc:sldMk cId="0" sldId="256"/>
        </pc:sldMkLst>
      </pc:sldChg>
      <pc:sldChg chg="modTransition">
        <pc:chgData name="Roberta Matrella" userId="S::r.matrella@studenti.unipi.it::3c0a5e63-f310-4b53-afd7-a005914e7006" providerId="AD" clId="Web-{C85654C0-F2F2-6FF6-8D63-F1C378B8DB3F}" dt="2022-10-19T15:49:23.321" v="163"/>
        <pc:sldMkLst>
          <pc:docMk/>
          <pc:sldMk cId="2850394169" sldId="299"/>
        </pc:sldMkLst>
      </pc:sldChg>
      <pc:sldChg chg="modTransition">
        <pc:chgData name="Roberta Matrella" userId="S::r.matrella@studenti.unipi.it::3c0a5e63-f310-4b53-afd7-a005914e7006" providerId="AD" clId="Web-{C85654C0-F2F2-6FF6-8D63-F1C378B8DB3F}" dt="2022-10-19T15:49:23.321" v="163"/>
        <pc:sldMkLst>
          <pc:docMk/>
          <pc:sldMk cId="4039965436" sldId="310"/>
        </pc:sldMkLst>
      </pc:sldChg>
      <pc:sldChg chg="modTransition">
        <pc:chgData name="Roberta Matrella" userId="S::r.matrella@studenti.unipi.it::3c0a5e63-f310-4b53-afd7-a005914e7006" providerId="AD" clId="Web-{C85654C0-F2F2-6FF6-8D63-F1C378B8DB3F}" dt="2022-10-19T15:49:23.321" v="163"/>
        <pc:sldMkLst>
          <pc:docMk/>
          <pc:sldMk cId="2774281683" sldId="312"/>
        </pc:sldMkLst>
      </pc:sldChg>
      <pc:sldChg chg="modTransition">
        <pc:chgData name="Roberta Matrella" userId="S::r.matrella@studenti.unipi.it::3c0a5e63-f310-4b53-afd7-a005914e7006" providerId="AD" clId="Web-{C85654C0-F2F2-6FF6-8D63-F1C378B8DB3F}" dt="2022-10-19T15:49:23.321" v="163"/>
        <pc:sldMkLst>
          <pc:docMk/>
          <pc:sldMk cId="4242188959" sldId="313"/>
        </pc:sldMkLst>
      </pc:sldChg>
      <pc:sldChg chg="modTransition">
        <pc:chgData name="Roberta Matrella" userId="S::r.matrella@studenti.unipi.it::3c0a5e63-f310-4b53-afd7-a005914e7006" providerId="AD" clId="Web-{C85654C0-F2F2-6FF6-8D63-F1C378B8DB3F}" dt="2022-10-19T15:49:23.321" v="163"/>
        <pc:sldMkLst>
          <pc:docMk/>
          <pc:sldMk cId="1204855009" sldId="315"/>
        </pc:sldMkLst>
      </pc:sldChg>
      <pc:sldChg chg="modTransition">
        <pc:chgData name="Roberta Matrella" userId="S::r.matrella@studenti.unipi.it::3c0a5e63-f310-4b53-afd7-a005914e7006" providerId="AD" clId="Web-{C85654C0-F2F2-6FF6-8D63-F1C378B8DB3F}" dt="2022-10-19T15:49:23.321" v="163"/>
        <pc:sldMkLst>
          <pc:docMk/>
          <pc:sldMk cId="498480860" sldId="318"/>
        </pc:sldMkLst>
      </pc:sldChg>
      <pc:sldChg chg="modTransition">
        <pc:chgData name="Roberta Matrella" userId="S::r.matrella@studenti.unipi.it::3c0a5e63-f310-4b53-afd7-a005914e7006" providerId="AD" clId="Web-{C85654C0-F2F2-6FF6-8D63-F1C378B8DB3F}" dt="2022-10-19T15:49:23.321" v="163"/>
        <pc:sldMkLst>
          <pc:docMk/>
          <pc:sldMk cId="2874780614" sldId="320"/>
        </pc:sldMkLst>
      </pc:sldChg>
      <pc:sldChg chg="modTransition">
        <pc:chgData name="Roberta Matrella" userId="S::r.matrella@studenti.unipi.it::3c0a5e63-f310-4b53-afd7-a005914e7006" providerId="AD" clId="Web-{C85654C0-F2F2-6FF6-8D63-F1C378B8DB3F}" dt="2022-10-19T15:49:23.321" v="163"/>
        <pc:sldMkLst>
          <pc:docMk/>
          <pc:sldMk cId="3573220431" sldId="321"/>
        </pc:sldMkLst>
      </pc:sldChg>
      <pc:sldChg chg="modTransition modNotes">
        <pc:chgData name="Roberta Matrella" userId="S::r.matrella@studenti.unipi.it::3c0a5e63-f310-4b53-afd7-a005914e7006" providerId="AD" clId="Web-{C85654C0-F2F2-6FF6-8D63-F1C378B8DB3F}" dt="2022-10-19T15:50:27.385" v="202"/>
        <pc:sldMkLst>
          <pc:docMk/>
          <pc:sldMk cId="1597485738" sldId="322"/>
        </pc:sldMkLst>
      </pc:sldChg>
      <pc:sldChg chg="modTransition">
        <pc:chgData name="Roberta Matrella" userId="S::r.matrella@studenti.unipi.it::3c0a5e63-f310-4b53-afd7-a005914e7006" providerId="AD" clId="Web-{C85654C0-F2F2-6FF6-8D63-F1C378B8DB3F}" dt="2022-10-19T15:49:23.321" v="163"/>
        <pc:sldMkLst>
          <pc:docMk/>
          <pc:sldMk cId="1588397657" sldId="323"/>
        </pc:sldMkLst>
      </pc:sldChg>
      <pc:sldChg chg="modTransition">
        <pc:chgData name="Roberta Matrella" userId="S::r.matrella@studenti.unipi.it::3c0a5e63-f310-4b53-afd7-a005914e7006" providerId="AD" clId="Web-{C85654C0-F2F2-6FF6-8D63-F1C378B8DB3F}" dt="2022-10-19T15:49:23.321" v="163"/>
        <pc:sldMkLst>
          <pc:docMk/>
          <pc:sldMk cId="837556835" sldId="324"/>
        </pc:sldMkLst>
      </pc:sldChg>
      <pc:sldChg chg="modTransition">
        <pc:chgData name="Roberta Matrella" userId="S::r.matrella@studenti.unipi.it::3c0a5e63-f310-4b53-afd7-a005914e7006" providerId="AD" clId="Web-{C85654C0-F2F2-6FF6-8D63-F1C378B8DB3F}" dt="2022-10-19T15:49:23.321" v="163"/>
        <pc:sldMkLst>
          <pc:docMk/>
          <pc:sldMk cId="4202729899" sldId="325"/>
        </pc:sldMkLst>
      </pc:sldChg>
      <pc:sldChg chg="modTransition">
        <pc:chgData name="Roberta Matrella" userId="S::r.matrella@studenti.unipi.it::3c0a5e63-f310-4b53-afd7-a005914e7006" providerId="AD" clId="Web-{C85654C0-F2F2-6FF6-8D63-F1C378B8DB3F}" dt="2022-10-19T15:49:23.321" v="163"/>
        <pc:sldMkLst>
          <pc:docMk/>
          <pc:sldMk cId="1268707105" sldId="326"/>
        </pc:sldMkLst>
      </pc:sldChg>
      <pc:sldChg chg="modTransition">
        <pc:chgData name="Roberta Matrella" userId="S::r.matrella@studenti.unipi.it::3c0a5e63-f310-4b53-afd7-a005914e7006" providerId="AD" clId="Web-{C85654C0-F2F2-6FF6-8D63-F1C378B8DB3F}" dt="2022-10-19T15:49:23.321" v="163"/>
        <pc:sldMkLst>
          <pc:docMk/>
          <pc:sldMk cId="2740130716" sldId="327"/>
        </pc:sldMkLst>
      </pc:sldChg>
      <pc:sldChg chg="modTransition">
        <pc:chgData name="Roberta Matrella" userId="S::r.matrella@studenti.unipi.it::3c0a5e63-f310-4b53-afd7-a005914e7006" providerId="AD" clId="Web-{C85654C0-F2F2-6FF6-8D63-F1C378B8DB3F}" dt="2022-10-19T15:49:23.321" v="163"/>
        <pc:sldMkLst>
          <pc:docMk/>
          <pc:sldMk cId="1558729431" sldId="328"/>
        </pc:sldMkLst>
      </pc:sldChg>
      <pc:sldChg chg="modTransition">
        <pc:chgData name="Roberta Matrella" userId="S::r.matrella@studenti.unipi.it::3c0a5e63-f310-4b53-afd7-a005914e7006" providerId="AD" clId="Web-{C85654C0-F2F2-6FF6-8D63-F1C378B8DB3F}" dt="2022-10-19T15:49:23.321" v="163"/>
        <pc:sldMkLst>
          <pc:docMk/>
          <pc:sldMk cId="2945351253" sldId="329"/>
        </pc:sldMkLst>
      </pc:sldChg>
      <pc:sldMasterChg chg="modTransition modSldLayout">
        <pc:chgData name="Roberta Matrella" userId="S::r.matrella@studenti.unipi.it::3c0a5e63-f310-4b53-afd7-a005914e7006" providerId="AD" clId="Web-{C85654C0-F2F2-6FF6-8D63-F1C378B8DB3F}" dt="2022-10-19T15:49:23.321" v="163"/>
        <pc:sldMasterMkLst>
          <pc:docMk/>
          <pc:sldMasterMk cId="677228308" sldId="2147483673"/>
        </pc:sldMasterMkLst>
        <pc:sldLayoutChg chg="modTransition">
          <pc:chgData name="Roberta Matrella" userId="S::r.matrella@studenti.unipi.it::3c0a5e63-f310-4b53-afd7-a005914e7006" providerId="AD" clId="Web-{C85654C0-F2F2-6FF6-8D63-F1C378B8DB3F}" dt="2022-10-19T15:49:23.321" v="163"/>
          <pc:sldLayoutMkLst>
            <pc:docMk/>
            <pc:sldMasterMk cId="677228308" sldId="2147483673"/>
            <pc:sldLayoutMk cId="18647820" sldId="2147483674"/>
          </pc:sldLayoutMkLst>
        </pc:sldLayoutChg>
        <pc:sldLayoutChg chg="modTransition">
          <pc:chgData name="Roberta Matrella" userId="S::r.matrella@studenti.unipi.it::3c0a5e63-f310-4b53-afd7-a005914e7006" providerId="AD" clId="Web-{C85654C0-F2F2-6FF6-8D63-F1C378B8DB3F}" dt="2022-10-19T15:49:23.321" v="163"/>
          <pc:sldLayoutMkLst>
            <pc:docMk/>
            <pc:sldMasterMk cId="677228308" sldId="2147483673"/>
            <pc:sldLayoutMk cId="1522267008" sldId="2147483675"/>
          </pc:sldLayoutMkLst>
        </pc:sldLayoutChg>
        <pc:sldLayoutChg chg="modTransition">
          <pc:chgData name="Roberta Matrella" userId="S::r.matrella@studenti.unipi.it::3c0a5e63-f310-4b53-afd7-a005914e7006" providerId="AD" clId="Web-{C85654C0-F2F2-6FF6-8D63-F1C378B8DB3F}" dt="2022-10-19T15:49:23.321" v="163"/>
          <pc:sldLayoutMkLst>
            <pc:docMk/>
            <pc:sldMasterMk cId="677228308" sldId="2147483673"/>
            <pc:sldLayoutMk cId="2608397390" sldId="2147483676"/>
          </pc:sldLayoutMkLst>
        </pc:sldLayoutChg>
        <pc:sldLayoutChg chg="modTransition">
          <pc:chgData name="Roberta Matrella" userId="S::r.matrella@studenti.unipi.it::3c0a5e63-f310-4b53-afd7-a005914e7006" providerId="AD" clId="Web-{C85654C0-F2F2-6FF6-8D63-F1C378B8DB3F}" dt="2022-10-19T15:49:23.321" v="163"/>
          <pc:sldLayoutMkLst>
            <pc:docMk/>
            <pc:sldMasterMk cId="677228308" sldId="2147483673"/>
            <pc:sldLayoutMk cId="2665102872" sldId="2147483677"/>
          </pc:sldLayoutMkLst>
        </pc:sldLayoutChg>
        <pc:sldLayoutChg chg="modTransition">
          <pc:chgData name="Roberta Matrella" userId="S::r.matrella@studenti.unipi.it::3c0a5e63-f310-4b53-afd7-a005914e7006" providerId="AD" clId="Web-{C85654C0-F2F2-6FF6-8D63-F1C378B8DB3F}" dt="2022-10-19T15:49:23.321" v="163"/>
          <pc:sldLayoutMkLst>
            <pc:docMk/>
            <pc:sldMasterMk cId="677228308" sldId="2147483673"/>
            <pc:sldLayoutMk cId="1004761091" sldId="2147483678"/>
          </pc:sldLayoutMkLst>
        </pc:sldLayoutChg>
        <pc:sldLayoutChg chg="modTransition">
          <pc:chgData name="Roberta Matrella" userId="S::r.matrella@studenti.unipi.it::3c0a5e63-f310-4b53-afd7-a005914e7006" providerId="AD" clId="Web-{C85654C0-F2F2-6FF6-8D63-F1C378B8DB3F}" dt="2022-10-19T15:49:23.321" v="163"/>
          <pc:sldLayoutMkLst>
            <pc:docMk/>
            <pc:sldMasterMk cId="677228308" sldId="2147483673"/>
            <pc:sldLayoutMk cId="1011319433" sldId="2147483679"/>
          </pc:sldLayoutMkLst>
        </pc:sldLayoutChg>
        <pc:sldLayoutChg chg="modTransition">
          <pc:chgData name="Roberta Matrella" userId="S::r.matrella@studenti.unipi.it::3c0a5e63-f310-4b53-afd7-a005914e7006" providerId="AD" clId="Web-{C85654C0-F2F2-6FF6-8D63-F1C378B8DB3F}" dt="2022-10-19T15:49:23.321" v="163"/>
          <pc:sldLayoutMkLst>
            <pc:docMk/>
            <pc:sldMasterMk cId="677228308" sldId="2147483673"/>
            <pc:sldLayoutMk cId="139930028" sldId="2147483680"/>
          </pc:sldLayoutMkLst>
        </pc:sldLayoutChg>
        <pc:sldLayoutChg chg="modTransition">
          <pc:chgData name="Roberta Matrella" userId="S::r.matrella@studenti.unipi.it::3c0a5e63-f310-4b53-afd7-a005914e7006" providerId="AD" clId="Web-{C85654C0-F2F2-6FF6-8D63-F1C378B8DB3F}" dt="2022-10-19T15:49:23.321" v="163"/>
          <pc:sldLayoutMkLst>
            <pc:docMk/>
            <pc:sldMasterMk cId="677228308" sldId="2147483673"/>
            <pc:sldLayoutMk cId="756066835" sldId="2147483681"/>
          </pc:sldLayoutMkLst>
        </pc:sldLayoutChg>
        <pc:sldLayoutChg chg="modTransition">
          <pc:chgData name="Roberta Matrella" userId="S::r.matrella@studenti.unipi.it::3c0a5e63-f310-4b53-afd7-a005914e7006" providerId="AD" clId="Web-{C85654C0-F2F2-6FF6-8D63-F1C378B8DB3F}" dt="2022-10-19T15:49:23.321" v="163"/>
          <pc:sldLayoutMkLst>
            <pc:docMk/>
            <pc:sldMasterMk cId="677228308" sldId="2147483673"/>
            <pc:sldLayoutMk cId="1118023037" sldId="2147483682"/>
          </pc:sldLayoutMkLst>
        </pc:sldLayoutChg>
        <pc:sldLayoutChg chg="modTransition">
          <pc:chgData name="Roberta Matrella" userId="S::r.matrella@studenti.unipi.it::3c0a5e63-f310-4b53-afd7-a005914e7006" providerId="AD" clId="Web-{C85654C0-F2F2-6FF6-8D63-F1C378B8DB3F}" dt="2022-10-19T15:49:23.321" v="163"/>
          <pc:sldLayoutMkLst>
            <pc:docMk/>
            <pc:sldMasterMk cId="677228308" sldId="2147483673"/>
            <pc:sldLayoutMk cId="2147813492" sldId="2147483683"/>
          </pc:sldLayoutMkLst>
        </pc:sldLayoutChg>
        <pc:sldLayoutChg chg="modTransition">
          <pc:chgData name="Roberta Matrella" userId="S::r.matrella@studenti.unipi.it::3c0a5e63-f310-4b53-afd7-a005914e7006" providerId="AD" clId="Web-{C85654C0-F2F2-6FF6-8D63-F1C378B8DB3F}" dt="2022-10-19T15:49:23.321" v="163"/>
          <pc:sldLayoutMkLst>
            <pc:docMk/>
            <pc:sldMasterMk cId="677228308" sldId="2147483673"/>
            <pc:sldLayoutMk cId="922686024" sldId="2147483684"/>
          </pc:sldLayoutMkLst>
        </pc:sldLayoutChg>
        <pc:sldLayoutChg chg="modTransition">
          <pc:chgData name="Roberta Matrella" userId="S::r.matrella@studenti.unipi.it::3c0a5e63-f310-4b53-afd7-a005914e7006" providerId="AD" clId="Web-{C85654C0-F2F2-6FF6-8D63-F1C378B8DB3F}" dt="2022-10-19T15:49:23.321" v="163"/>
          <pc:sldLayoutMkLst>
            <pc:docMk/>
            <pc:sldMasterMk cId="677228308" sldId="2147483673"/>
            <pc:sldLayoutMk cId="223759361" sldId="2147483685"/>
          </pc:sldLayoutMkLst>
        </pc:sldLayoutChg>
        <pc:sldLayoutChg chg="modTransition">
          <pc:chgData name="Roberta Matrella" userId="S::r.matrella@studenti.unipi.it::3c0a5e63-f310-4b53-afd7-a005914e7006" providerId="AD" clId="Web-{C85654C0-F2F2-6FF6-8D63-F1C378B8DB3F}" dt="2022-10-19T15:49:23.321" v="163"/>
          <pc:sldLayoutMkLst>
            <pc:docMk/>
            <pc:sldMasterMk cId="677228308" sldId="2147483673"/>
            <pc:sldLayoutMk cId="2061030325" sldId="2147483686"/>
          </pc:sldLayoutMkLst>
        </pc:sldLayoutChg>
      </pc:sldMasterChg>
    </pc:docChg>
  </pc:docChgLst>
  <pc:docChgLst>
    <pc:chgData name="Luca Caprioli" userId="S::l.caprioli@studenti.unipi.it::1331f911-5de5-46b8-8912-3468a687ed72" providerId="AD" clId="Web-{66AE110B-E02F-144D-BE87-C8B7FB9FA6DE}"/>
    <pc:docChg chg="modSld">
      <pc:chgData name="Luca Caprioli" userId="S::l.caprioli@studenti.unipi.it::1331f911-5de5-46b8-8912-3468a687ed72" providerId="AD" clId="Web-{66AE110B-E02F-144D-BE87-C8B7FB9FA6DE}" dt="2022-10-19T13:59:26.691" v="10" actId="1076"/>
      <pc:docMkLst>
        <pc:docMk/>
      </pc:docMkLst>
      <pc:sldChg chg="modSp">
        <pc:chgData name="Luca Caprioli" userId="S::l.caprioli@studenti.unipi.it::1331f911-5de5-46b8-8912-3468a687ed72" providerId="AD" clId="Web-{66AE110B-E02F-144D-BE87-C8B7FB9FA6DE}" dt="2022-10-19T13:59:26.691" v="10" actId="1076"/>
        <pc:sldMkLst>
          <pc:docMk/>
          <pc:sldMk cId="1204855009" sldId="315"/>
        </pc:sldMkLst>
        <pc:spChg chg="mod">
          <ac:chgData name="Luca Caprioli" userId="S::l.caprioli@studenti.unipi.it::1331f911-5de5-46b8-8912-3468a687ed72" providerId="AD" clId="Web-{66AE110B-E02F-144D-BE87-C8B7FB9FA6DE}" dt="2022-10-19T13:59:26.691" v="10" actId="1076"/>
          <ac:spMkLst>
            <pc:docMk/>
            <pc:sldMk cId="1204855009" sldId="315"/>
            <ac:spMk id="17" creationId="{C8021307-9C01-87A1-6F8F-FCBEF57AEAD6}"/>
          </ac:spMkLst>
        </pc:spChg>
      </pc:sldChg>
      <pc:sldChg chg="modSp">
        <pc:chgData name="Luca Caprioli" userId="S::l.caprioli@studenti.unipi.it::1331f911-5de5-46b8-8912-3468a687ed72" providerId="AD" clId="Web-{66AE110B-E02F-144D-BE87-C8B7FB9FA6DE}" dt="2022-10-19T13:58:58.190" v="8" actId="20577"/>
        <pc:sldMkLst>
          <pc:docMk/>
          <pc:sldMk cId="837556835" sldId="324"/>
        </pc:sldMkLst>
        <pc:spChg chg="mod">
          <ac:chgData name="Luca Caprioli" userId="S::l.caprioli@studenti.unipi.it::1331f911-5de5-46b8-8912-3468a687ed72" providerId="AD" clId="Web-{66AE110B-E02F-144D-BE87-C8B7FB9FA6DE}" dt="2022-10-19T13:56:12.732" v="3" actId="20577"/>
          <ac:spMkLst>
            <pc:docMk/>
            <pc:sldMk cId="837556835" sldId="324"/>
            <ac:spMk id="3" creationId="{E88A72CF-026B-E728-D8FC-4990A13BC285}"/>
          </ac:spMkLst>
        </pc:spChg>
        <pc:spChg chg="mod">
          <ac:chgData name="Luca Caprioli" userId="S::l.caprioli@studenti.unipi.it::1331f911-5de5-46b8-8912-3468a687ed72" providerId="AD" clId="Web-{66AE110B-E02F-144D-BE87-C8B7FB9FA6DE}" dt="2022-10-19T13:58:58.190" v="8" actId="20577"/>
          <ac:spMkLst>
            <pc:docMk/>
            <pc:sldMk cId="837556835" sldId="324"/>
            <ac:spMk id="4" creationId="{447A35C7-7E88-DA5F-FDFE-02D53FA6FC7C}"/>
          </ac:spMkLst>
        </pc:spChg>
      </pc:sldChg>
    </pc:docChg>
  </pc:docChgLst>
  <pc:docChgLst>
    <pc:chgData name="Roberta Matrella" userId="S::r.matrella@studenti.unipi.it::3c0a5e63-f310-4b53-afd7-a005914e7006" providerId="AD" clId="Web-{795AB1D5-396E-5024-3F3A-AC45B7E57D35}"/>
    <pc:docChg chg="modSld">
      <pc:chgData name="Roberta Matrella" userId="S::r.matrella@studenti.unipi.it::3c0a5e63-f310-4b53-afd7-a005914e7006" providerId="AD" clId="Web-{795AB1D5-396E-5024-3F3A-AC45B7E57D35}" dt="2023-02-11T17:08:16.758" v="20"/>
      <pc:docMkLst>
        <pc:docMk/>
      </pc:docMkLst>
      <pc:sldChg chg="mod modShow">
        <pc:chgData name="Roberta Matrella" userId="S::r.matrella@studenti.unipi.it::3c0a5e63-f310-4b53-afd7-a005914e7006" providerId="AD" clId="Web-{795AB1D5-396E-5024-3F3A-AC45B7E57D35}" dt="2023-02-11T17:04:31.375" v="1"/>
        <pc:sldMkLst>
          <pc:docMk/>
          <pc:sldMk cId="4171276221" sldId="342"/>
        </pc:sldMkLst>
      </pc:sldChg>
      <pc:sldChg chg="mod modShow">
        <pc:chgData name="Roberta Matrella" userId="S::r.matrella@studenti.unipi.it::3c0a5e63-f310-4b53-afd7-a005914e7006" providerId="AD" clId="Web-{795AB1D5-396E-5024-3F3A-AC45B7E57D35}" dt="2023-02-11T17:03:42.936" v="0"/>
        <pc:sldMkLst>
          <pc:docMk/>
          <pc:sldMk cId="2018426059" sldId="358"/>
        </pc:sldMkLst>
      </pc:sldChg>
      <pc:sldChg chg="mod modShow">
        <pc:chgData name="Roberta Matrella" userId="S::r.matrella@studenti.unipi.it::3c0a5e63-f310-4b53-afd7-a005914e7006" providerId="AD" clId="Web-{795AB1D5-396E-5024-3F3A-AC45B7E57D35}" dt="2023-02-11T17:05:01.267" v="2"/>
        <pc:sldMkLst>
          <pc:docMk/>
          <pc:sldMk cId="134593591" sldId="360"/>
        </pc:sldMkLst>
      </pc:sldChg>
      <pc:sldChg chg="mod modShow">
        <pc:chgData name="Roberta Matrella" userId="S::r.matrella@studenti.unipi.it::3c0a5e63-f310-4b53-afd7-a005914e7006" providerId="AD" clId="Web-{795AB1D5-396E-5024-3F3A-AC45B7E57D35}" dt="2023-02-11T17:05:57.597" v="7"/>
        <pc:sldMkLst>
          <pc:docMk/>
          <pc:sldMk cId="1441400416" sldId="362"/>
        </pc:sldMkLst>
      </pc:sldChg>
      <pc:sldChg chg="mod modShow">
        <pc:chgData name="Roberta Matrella" userId="S::r.matrella@studenti.unipi.it::3c0a5e63-f310-4b53-afd7-a005914e7006" providerId="AD" clId="Web-{795AB1D5-396E-5024-3F3A-AC45B7E57D35}" dt="2023-02-11T17:05:08.361" v="3"/>
        <pc:sldMkLst>
          <pc:docMk/>
          <pc:sldMk cId="4096780864" sldId="363"/>
        </pc:sldMkLst>
      </pc:sldChg>
      <pc:sldChg chg="mod modShow">
        <pc:chgData name="Roberta Matrella" userId="S::r.matrella@studenti.unipi.it::3c0a5e63-f310-4b53-afd7-a005914e7006" providerId="AD" clId="Web-{795AB1D5-396E-5024-3F3A-AC45B7E57D35}" dt="2023-02-11T17:05:22.189" v="4"/>
        <pc:sldMkLst>
          <pc:docMk/>
          <pc:sldMk cId="2823993239" sldId="368"/>
        </pc:sldMkLst>
      </pc:sldChg>
      <pc:sldChg chg="mod modShow">
        <pc:chgData name="Roberta Matrella" userId="S::r.matrella@studenti.unipi.it::3c0a5e63-f310-4b53-afd7-a005914e7006" providerId="AD" clId="Web-{795AB1D5-396E-5024-3F3A-AC45B7E57D35}" dt="2023-02-11T17:06:01.503" v="8"/>
        <pc:sldMkLst>
          <pc:docMk/>
          <pc:sldMk cId="3938589351" sldId="369"/>
        </pc:sldMkLst>
      </pc:sldChg>
      <pc:sldChg chg="addSp delSp modSp">
        <pc:chgData name="Roberta Matrella" userId="S::r.matrella@studenti.unipi.it::3c0a5e63-f310-4b53-afd7-a005914e7006" providerId="AD" clId="Web-{795AB1D5-396E-5024-3F3A-AC45B7E57D35}" dt="2023-02-11T17:08:16.758" v="20"/>
        <pc:sldMkLst>
          <pc:docMk/>
          <pc:sldMk cId="3608153697" sldId="408"/>
        </pc:sldMkLst>
        <pc:spChg chg="mod">
          <ac:chgData name="Roberta Matrella" userId="S::r.matrella@studenti.unipi.it::3c0a5e63-f310-4b53-afd7-a005914e7006" providerId="AD" clId="Web-{795AB1D5-396E-5024-3F3A-AC45B7E57D35}" dt="2023-02-11T17:07:16.084" v="10" actId="20577"/>
          <ac:spMkLst>
            <pc:docMk/>
            <pc:sldMk cId="3608153697" sldId="408"/>
            <ac:spMk id="4" creationId="{447A35C7-7E88-DA5F-FDFE-02D53FA6FC7C}"/>
          </ac:spMkLst>
        </pc:spChg>
        <pc:picChg chg="add del mod">
          <ac:chgData name="Roberta Matrella" userId="S::r.matrella@studenti.unipi.it::3c0a5e63-f310-4b53-afd7-a005914e7006" providerId="AD" clId="Web-{795AB1D5-396E-5024-3F3A-AC45B7E57D35}" dt="2023-02-11T17:07:57.211" v="16"/>
          <ac:picMkLst>
            <pc:docMk/>
            <pc:sldMk cId="3608153697" sldId="408"/>
            <ac:picMk id="2" creationId="{BC332C33-887C-E792-AE53-536607BE4BE6}"/>
          </ac:picMkLst>
        </pc:picChg>
        <pc:picChg chg="del">
          <ac:chgData name="Roberta Matrella" userId="S::r.matrella@studenti.unipi.it::3c0a5e63-f310-4b53-afd7-a005914e7006" providerId="AD" clId="Web-{795AB1D5-396E-5024-3F3A-AC45B7E57D35}" dt="2023-02-11T17:07:08.693" v="9"/>
          <ac:picMkLst>
            <pc:docMk/>
            <pc:sldMk cId="3608153697" sldId="408"/>
            <ac:picMk id="3" creationId="{D688B388-5E04-CA90-13E6-D29F11C477EE}"/>
          </ac:picMkLst>
        </pc:picChg>
        <pc:picChg chg="add del mod">
          <ac:chgData name="Roberta Matrella" userId="S::r.matrella@studenti.unipi.it::3c0a5e63-f310-4b53-afd7-a005914e7006" providerId="AD" clId="Web-{795AB1D5-396E-5024-3F3A-AC45B7E57D35}" dt="2023-02-11T17:08:16.758" v="20"/>
          <ac:picMkLst>
            <pc:docMk/>
            <pc:sldMk cId="3608153697" sldId="408"/>
            <ac:picMk id="5" creationId="{AFB13A40-1A43-5124-A475-59DB43C8C184}"/>
          </ac:picMkLst>
        </pc:picChg>
      </pc:sldChg>
    </pc:docChg>
  </pc:docChgLst>
  <pc:docChgLst>
    <pc:chgData name="Utente guest" userId="S::urn:spo:anon#049f35da5b3f44ec0de51e6b3c3acc3f23aadec5430666e55704497a610f7856::" providerId="AD" clId="Web-{AB48CE68-7D09-B50C-FE6B-4FC3D01657E4}"/>
    <pc:docChg chg="addSld delSld modSld sldOrd addMainMaster delMainMaster modMainMaster">
      <pc:chgData name="Utente guest" userId="S::urn:spo:anon#049f35da5b3f44ec0de51e6b3c3acc3f23aadec5430666e55704497a610f7856::" providerId="AD" clId="Web-{AB48CE68-7D09-B50C-FE6B-4FC3D01657E4}" dt="2022-10-16T20:50:09.040" v="1322"/>
      <pc:docMkLst>
        <pc:docMk/>
      </pc:docMkLst>
      <pc:sldChg chg="addSp modSp mod modTransition setBg modClrScheme chgLayout">
        <pc:chgData name="Utente guest" userId="S::urn:spo:anon#049f35da5b3f44ec0de51e6b3c3acc3f23aadec5430666e55704497a610f7856::" providerId="AD" clId="Web-{AB48CE68-7D09-B50C-FE6B-4FC3D01657E4}" dt="2022-10-16T20:33:31.032" v="1259" actId="20577"/>
        <pc:sldMkLst>
          <pc:docMk/>
          <pc:sldMk cId="0" sldId="256"/>
        </pc:sldMkLst>
        <pc:spChg chg="mod ord">
          <ac:chgData name="Utente guest" userId="S::urn:spo:anon#049f35da5b3f44ec0de51e6b3c3acc3f23aadec5430666e55704497a610f7856::" providerId="AD" clId="Web-{AB48CE68-7D09-B50C-FE6B-4FC3D01657E4}" dt="2022-10-16T20:33:31.032" v="1259" actId="20577"/>
          <ac:spMkLst>
            <pc:docMk/>
            <pc:sldMk cId="0" sldId="256"/>
            <ac:spMk id="57" creationId="{00000000-0000-0000-0000-000000000000}"/>
          </ac:spMkLst>
        </pc:spChg>
        <pc:spChg chg="add">
          <ac:chgData name="Utente guest" userId="S::urn:spo:anon#049f35da5b3f44ec0de51e6b3c3acc3f23aadec5430666e55704497a610f7856::" providerId="AD" clId="Web-{AB48CE68-7D09-B50C-FE6B-4FC3D01657E4}" dt="2022-10-16T20:31:40.154" v="1252"/>
          <ac:spMkLst>
            <pc:docMk/>
            <pc:sldMk cId="0" sldId="256"/>
            <ac:spMk id="62" creationId="{FFD48BC7-DC40-47DE-87EE-9F4B6ECB9ABB}"/>
          </ac:spMkLst>
        </pc:spChg>
        <pc:spChg chg="add">
          <ac:chgData name="Utente guest" userId="S::urn:spo:anon#049f35da5b3f44ec0de51e6b3c3acc3f23aadec5430666e55704497a610f7856::" providerId="AD" clId="Web-{AB48CE68-7D09-B50C-FE6B-4FC3D01657E4}" dt="2022-10-16T20:31:40.154" v="1252"/>
          <ac:spMkLst>
            <pc:docMk/>
            <pc:sldMk cId="0" sldId="256"/>
            <ac:spMk id="64" creationId="{E502BBC7-2C76-46F3-BC24-5985BC13DB88}"/>
          </ac:spMkLst>
        </pc:spChg>
        <pc:spChg chg="add">
          <ac:chgData name="Utente guest" userId="S::urn:spo:anon#049f35da5b3f44ec0de51e6b3c3acc3f23aadec5430666e55704497a610f7856::" providerId="AD" clId="Web-{AB48CE68-7D09-B50C-FE6B-4FC3D01657E4}" dt="2022-10-16T20:31:40.154" v="1252"/>
          <ac:spMkLst>
            <pc:docMk/>
            <pc:sldMk cId="0" sldId="256"/>
            <ac:spMk id="66" creationId="{C7F28D52-2A5F-4D23-81AE-7CB8B591C7AF}"/>
          </ac:spMkLst>
        </pc:spChg>
        <pc:spChg chg="add">
          <ac:chgData name="Utente guest" userId="S::urn:spo:anon#049f35da5b3f44ec0de51e6b3c3acc3f23aadec5430666e55704497a610f7856::" providerId="AD" clId="Web-{AB48CE68-7D09-B50C-FE6B-4FC3D01657E4}" dt="2022-10-16T20:31:40.154" v="1252"/>
          <ac:spMkLst>
            <pc:docMk/>
            <pc:sldMk cId="0" sldId="256"/>
            <ac:spMk id="68" creationId="{3629484E-3792-4B3D-89AD-7C8A1ED0E0D4}"/>
          </ac:spMkLst>
        </pc:spChg>
      </pc:sldChg>
      <pc:sldChg chg="addSp delSp modSp del modTransition">
        <pc:chgData name="Utente guest" userId="S::urn:spo:anon#049f35da5b3f44ec0de51e6b3c3acc3f23aadec5430666e55704497a610f7856::" providerId="AD" clId="Web-{AB48CE68-7D09-B50C-FE6B-4FC3D01657E4}" dt="2022-10-16T17:01:56.700" v="398"/>
        <pc:sldMkLst>
          <pc:docMk/>
          <pc:sldMk cId="0" sldId="257"/>
        </pc:sldMkLst>
        <pc:spChg chg="add del mod">
          <ac:chgData name="Utente guest" userId="S::urn:spo:anon#049f35da5b3f44ec0de51e6b3c3acc3f23aadec5430666e55704497a610f7856::" providerId="AD" clId="Web-{AB48CE68-7D09-B50C-FE6B-4FC3D01657E4}" dt="2022-10-16T15:10:31.875" v="122"/>
          <ac:spMkLst>
            <pc:docMk/>
            <pc:sldMk cId="0" sldId="257"/>
            <ac:spMk id="4" creationId="{1EFC83B1-C50D-6848-ED0B-6A7057D06327}"/>
          </ac:spMkLst>
        </pc:spChg>
        <pc:spChg chg="add del mod">
          <ac:chgData name="Utente guest" userId="S::urn:spo:anon#049f35da5b3f44ec0de51e6b3c3acc3f23aadec5430666e55704497a610f7856::" providerId="AD" clId="Web-{AB48CE68-7D09-B50C-FE6B-4FC3D01657E4}" dt="2022-10-16T15:10:37.469" v="125"/>
          <ac:spMkLst>
            <pc:docMk/>
            <pc:sldMk cId="0" sldId="257"/>
            <ac:spMk id="6" creationId="{4AC62343-5A98-D2B1-0691-BA5AF93C8EAB}"/>
          </ac:spMkLst>
        </pc:spChg>
        <pc:spChg chg="mod">
          <ac:chgData name="Utente guest" userId="S::urn:spo:anon#049f35da5b3f44ec0de51e6b3c3acc3f23aadec5430666e55704497a610f7856::" providerId="AD" clId="Web-{AB48CE68-7D09-B50C-FE6B-4FC3D01657E4}" dt="2022-10-16T15:32:14.936" v="277" actId="20577"/>
          <ac:spMkLst>
            <pc:docMk/>
            <pc:sldMk cId="0" sldId="257"/>
            <ac:spMk id="62" creationId="{00000000-0000-0000-0000-000000000000}"/>
          </ac:spMkLst>
        </pc:spChg>
        <pc:spChg chg="del mod">
          <ac:chgData name="Utente guest" userId="S::urn:spo:anon#049f35da5b3f44ec0de51e6b3c3acc3f23aadec5430666e55704497a610f7856::" providerId="AD" clId="Web-{AB48CE68-7D09-B50C-FE6B-4FC3D01657E4}" dt="2022-10-16T15:10:30.156" v="121"/>
          <ac:spMkLst>
            <pc:docMk/>
            <pc:sldMk cId="0" sldId="257"/>
            <ac:spMk id="63" creationId="{00000000-0000-0000-0000-000000000000}"/>
          </ac:spMkLst>
        </pc:spChg>
        <pc:spChg chg="mod">
          <ac:chgData name="Utente guest" userId="S::urn:spo:anon#049f35da5b3f44ec0de51e6b3c3acc3f23aadec5430666e55704497a610f7856::" providerId="AD" clId="Web-{AB48CE68-7D09-B50C-FE6B-4FC3D01657E4}" dt="2022-10-16T15:12:07.752" v="136" actId="20577"/>
          <ac:spMkLst>
            <pc:docMk/>
            <pc:sldMk cId="0" sldId="257"/>
            <ac:spMk id="64" creationId="{00000000-0000-0000-0000-000000000000}"/>
          </ac:spMkLst>
        </pc:spChg>
        <pc:spChg chg="del">
          <ac:chgData name="Utente guest" userId="S::urn:spo:anon#049f35da5b3f44ec0de51e6b3c3acc3f23aadec5430666e55704497a610f7856::" providerId="AD" clId="Web-{AB48CE68-7D09-B50C-FE6B-4FC3D01657E4}" dt="2022-10-16T15:10:33.656" v="123"/>
          <ac:spMkLst>
            <pc:docMk/>
            <pc:sldMk cId="0" sldId="257"/>
            <ac:spMk id="65" creationId="{00000000-0000-0000-0000-000000000000}"/>
          </ac:spMkLst>
        </pc:spChg>
        <pc:picChg chg="add del mod">
          <ac:chgData name="Utente guest" userId="S::urn:spo:anon#049f35da5b3f44ec0de51e6b3c3acc3f23aadec5430666e55704497a610f7856::" providerId="AD" clId="Web-{AB48CE68-7D09-B50C-FE6B-4FC3D01657E4}" dt="2022-10-16T15:32:18.483" v="278"/>
          <ac:picMkLst>
            <pc:docMk/>
            <pc:sldMk cId="0" sldId="257"/>
            <ac:picMk id="2" creationId="{84B1AE49-9F78-A0C4-08E0-B0D29A26212A}"/>
          </ac:picMkLst>
        </pc:picChg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728" v="1238"/>
        <pc:sldMkLst>
          <pc:docMk/>
          <pc:sldMk cId="0" sldId="258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728" v="1237"/>
        <pc:sldMkLst>
          <pc:docMk/>
          <pc:sldMk cId="0" sldId="259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728" v="1236"/>
        <pc:sldMkLst>
          <pc:docMk/>
          <pc:sldMk cId="0" sldId="260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728" v="1235"/>
        <pc:sldMkLst>
          <pc:docMk/>
          <pc:sldMk cId="0" sldId="261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713" v="1234"/>
        <pc:sldMkLst>
          <pc:docMk/>
          <pc:sldMk cId="0" sldId="262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713" v="1233"/>
        <pc:sldMkLst>
          <pc:docMk/>
          <pc:sldMk cId="0" sldId="263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713" v="1232"/>
        <pc:sldMkLst>
          <pc:docMk/>
          <pc:sldMk cId="0" sldId="264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713" v="1231"/>
        <pc:sldMkLst>
          <pc:docMk/>
          <pc:sldMk cId="0" sldId="265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713" v="1230"/>
        <pc:sldMkLst>
          <pc:docMk/>
          <pc:sldMk cId="0" sldId="266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713" v="1229"/>
        <pc:sldMkLst>
          <pc:docMk/>
          <pc:sldMk cId="0" sldId="267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713" v="1228"/>
        <pc:sldMkLst>
          <pc:docMk/>
          <pc:sldMk cId="0" sldId="268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713" v="1227"/>
        <pc:sldMkLst>
          <pc:docMk/>
          <pc:sldMk cId="0" sldId="269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697" v="1226"/>
        <pc:sldMkLst>
          <pc:docMk/>
          <pc:sldMk cId="0" sldId="270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697" v="1225"/>
        <pc:sldMkLst>
          <pc:docMk/>
          <pc:sldMk cId="0" sldId="271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697" v="1224"/>
        <pc:sldMkLst>
          <pc:docMk/>
          <pc:sldMk cId="0" sldId="272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697" v="1223"/>
        <pc:sldMkLst>
          <pc:docMk/>
          <pc:sldMk cId="0" sldId="273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697" v="1222"/>
        <pc:sldMkLst>
          <pc:docMk/>
          <pc:sldMk cId="0" sldId="274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697" v="1221"/>
        <pc:sldMkLst>
          <pc:docMk/>
          <pc:sldMk cId="0" sldId="275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697" v="1220"/>
        <pc:sldMkLst>
          <pc:docMk/>
          <pc:sldMk cId="0" sldId="276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697" v="1219"/>
        <pc:sldMkLst>
          <pc:docMk/>
          <pc:sldMk cId="0" sldId="277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697" v="1218"/>
        <pc:sldMkLst>
          <pc:docMk/>
          <pc:sldMk cId="0" sldId="278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681" v="1217"/>
        <pc:sldMkLst>
          <pc:docMk/>
          <pc:sldMk cId="0" sldId="279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681" v="1216"/>
        <pc:sldMkLst>
          <pc:docMk/>
          <pc:sldMk cId="0" sldId="280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681" v="1215"/>
        <pc:sldMkLst>
          <pc:docMk/>
          <pc:sldMk cId="0" sldId="281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681" v="1214"/>
        <pc:sldMkLst>
          <pc:docMk/>
          <pc:sldMk cId="0" sldId="282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681" v="1213"/>
        <pc:sldMkLst>
          <pc:docMk/>
          <pc:sldMk cId="0" sldId="283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681" v="1212"/>
        <pc:sldMkLst>
          <pc:docMk/>
          <pc:sldMk cId="0" sldId="284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666" v="1211"/>
        <pc:sldMkLst>
          <pc:docMk/>
          <pc:sldMk cId="0" sldId="285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666" v="1210"/>
        <pc:sldMkLst>
          <pc:docMk/>
          <pc:sldMk cId="0" sldId="286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666" v="1209"/>
        <pc:sldMkLst>
          <pc:docMk/>
          <pc:sldMk cId="0" sldId="287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666" v="1208"/>
        <pc:sldMkLst>
          <pc:docMk/>
          <pc:sldMk cId="0" sldId="288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666" v="1207"/>
        <pc:sldMkLst>
          <pc:docMk/>
          <pc:sldMk cId="0" sldId="289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666" v="1206"/>
        <pc:sldMkLst>
          <pc:docMk/>
          <pc:sldMk cId="0" sldId="290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650" v="1205"/>
        <pc:sldMkLst>
          <pc:docMk/>
          <pc:sldMk cId="0" sldId="291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619" v="1204"/>
        <pc:sldMkLst>
          <pc:docMk/>
          <pc:sldMk cId="0" sldId="292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603" v="1203"/>
        <pc:sldMkLst>
          <pc:docMk/>
          <pc:sldMk cId="0" sldId="293"/>
        </pc:sldMkLst>
      </pc:sldChg>
      <pc:sldChg chg="del modTransition">
        <pc:chgData name="Utente guest" userId="S::urn:spo:anon#049f35da5b3f44ec0de51e6b3c3acc3f23aadec5430666e55704497a610f7856::" providerId="AD" clId="Web-{AB48CE68-7D09-B50C-FE6B-4FC3D01657E4}" dt="2022-10-16T20:28:54.603" v="1202"/>
        <pc:sldMkLst>
          <pc:docMk/>
          <pc:sldMk cId="0" sldId="294"/>
        </pc:sldMkLst>
      </pc:sldChg>
      <pc:sldChg chg="add del replId">
        <pc:chgData name="Utente guest" userId="S::urn:spo:anon#049f35da5b3f44ec0de51e6b3c3acc3f23aadec5430666e55704497a610f7856::" providerId="AD" clId="Web-{AB48CE68-7D09-B50C-FE6B-4FC3D01657E4}" dt="2022-10-16T15:06:49.292" v="108"/>
        <pc:sldMkLst>
          <pc:docMk/>
          <pc:sldMk cId="102283209" sldId="295"/>
        </pc:sldMkLst>
      </pc:sldChg>
      <pc:sldChg chg="addSp delSp modSp add mod ord replId modTransition setBg modClrScheme chgLayout">
        <pc:chgData name="Utente guest" userId="S::urn:spo:anon#049f35da5b3f44ec0de51e6b3c3acc3f23aadec5430666e55704497a610f7856::" providerId="AD" clId="Web-{AB48CE68-7D09-B50C-FE6B-4FC3D01657E4}" dt="2022-10-16T20:50:09.040" v="1322"/>
        <pc:sldMkLst>
          <pc:docMk/>
          <pc:sldMk cId="848791713" sldId="296"/>
        </pc:sldMkLst>
        <pc:spChg chg="add del mod">
          <ac:chgData name="Utente guest" userId="S::urn:spo:anon#049f35da5b3f44ec0de51e6b3c3acc3f23aadec5430666e55704497a610f7856::" providerId="AD" clId="Web-{AB48CE68-7D09-B50C-FE6B-4FC3D01657E4}" dt="2022-10-16T20:39:37.947" v="1298"/>
          <ac:spMkLst>
            <pc:docMk/>
            <pc:sldMk cId="848791713" sldId="296"/>
            <ac:spMk id="2" creationId="{69F54FCA-9F36-524B-451A-1E147280A35D}"/>
          </ac:spMkLst>
        </pc:spChg>
        <pc:spChg chg="add mod">
          <ac:chgData name="Utente guest" userId="S::urn:spo:anon#049f35da5b3f44ec0de51e6b3c3acc3f23aadec5430666e55704497a610f7856::" providerId="AD" clId="Web-{AB48CE68-7D09-B50C-FE6B-4FC3D01657E4}" dt="2022-10-16T20:43:05.264" v="1318" actId="1076"/>
          <ac:spMkLst>
            <pc:docMk/>
            <pc:sldMk cId="848791713" sldId="296"/>
            <ac:spMk id="3" creationId="{5E356DEB-514C-034F-8285-84421CCB544C}"/>
          </ac:spMkLst>
        </pc:spChg>
        <pc:spChg chg="add del mod">
          <ac:chgData name="Utente guest" userId="S::urn:spo:anon#049f35da5b3f44ec0de51e6b3c3acc3f23aadec5430666e55704497a610f7856::" providerId="AD" clId="Web-{AB48CE68-7D09-B50C-FE6B-4FC3D01657E4}" dt="2022-10-16T15:07:12.230" v="115"/>
          <ac:spMkLst>
            <pc:docMk/>
            <pc:sldMk cId="848791713" sldId="296"/>
            <ac:spMk id="3" creationId="{B41E7048-2F07-8B07-C899-B448D5A9D4B0}"/>
          </ac:spMkLst>
        </pc:spChg>
        <pc:spChg chg="add del mod">
          <ac:chgData name="Utente guest" userId="S::urn:spo:anon#049f35da5b3f44ec0de51e6b3c3acc3f23aadec5430666e55704497a610f7856::" providerId="AD" clId="Web-{AB48CE68-7D09-B50C-FE6B-4FC3D01657E4}" dt="2022-10-16T15:19:20.215" v="230"/>
          <ac:spMkLst>
            <pc:docMk/>
            <pc:sldMk cId="848791713" sldId="296"/>
            <ac:spMk id="4" creationId="{13CC8186-4558-B111-5F46-FC3573A8532F}"/>
          </ac:spMkLst>
        </pc:spChg>
        <pc:spChg chg="add del mod">
          <ac:chgData name="Utente guest" userId="S::urn:spo:anon#049f35da5b3f44ec0de51e6b3c3acc3f23aadec5430666e55704497a610f7856::" providerId="AD" clId="Web-{AB48CE68-7D09-B50C-FE6B-4FC3D01657E4}" dt="2022-10-16T20:50:09.040" v="1322"/>
          <ac:spMkLst>
            <pc:docMk/>
            <pc:sldMk cId="848791713" sldId="296"/>
            <ac:spMk id="4" creationId="{32E95B1E-5EC7-1C0E-2466-544A745E0AA0}"/>
          </ac:spMkLst>
        </pc:spChg>
        <pc:spChg chg="add del mod">
          <ac:chgData name="Utente guest" userId="S::urn:spo:anon#049f35da5b3f44ec0de51e6b3c3acc3f23aadec5430666e55704497a610f7856::" providerId="AD" clId="Web-{AB48CE68-7D09-B50C-FE6B-4FC3D01657E4}" dt="2022-10-16T15:21:19.140" v="247"/>
          <ac:spMkLst>
            <pc:docMk/>
            <pc:sldMk cId="848791713" sldId="296"/>
            <ac:spMk id="8" creationId="{CD56D8F0-976B-7161-9A1D-F0D32BF2578B}"/>
          </ac:spMkLst>
        </pc:spChg>
        <pc:spChg chg="mod ord">
          <ac:chgData name="Utente guest" userId="S::urn:spo:anon#049f35da5b3f44ec0de51e6b3c3acc3f23aadec5430666e55704497a610f7856::" providerId="AD" clId="Web-{AB48CE68-7D09-B50C-FE6B-4FC3D01657E4}" dt="2022-10-16T20:38:08.460" v="1281" actId="20577"/>
          <ac:spMkLst>
            <pc:docMk/>
            <pc:sldMk cId="848791713" sldId="296"/>
            <ac:spMk id="62" creationId="{00000000-0000-0000-0000-000000000000}"/>
          </ac:spMkLst>
        </pc:spChg>
        <pc:spChg chg="del mod">
          <ac:chgData name="Utente guest" userId="S::urn:spo:anon#049f35da5b3f44ec0de51e6b3c3acc3f23aadec5430666e55704497a610f7856::" providerId="AD" clId="Web-{AB48CE68-7D09-B50C-FE6B-4FC3D01657E4}" dt="2022-10-16T15:21:13.874" v="245"/>
          <ac:spMkLst>
            <pc:docMk/>
            <pc:sldMk cId="848791713" sldId="296"/>
            <ac:spMk id="63" creationId="{00000000-0000-0000-0000-000000000000}"/>
          </ac:spMkLst>
        </pc:spChg>
        <pc:spChg chg="add del mod ord">
          <ac:chgData name="Utente guest" userId="S::urn:spo:anon#049f35da5b3f44ec0de51e6b3c3acc3f23aadec5430666e55704497a610f7856::" providerId="AD" clId="Web-{AB48CE68-7D09-B50C-FE6B-4FC3D01657E4}" dt="2022-10-16T20:43:05.264" v="1317" actId="1076"/>
          <ac:spMkLst>
            <pc:docMk/>
            <pc:sldMk cId="848791713" sldId="296"/>
            <ac:spMk id="64" creationId="{00000000-0000-0000-0000-000000000000}"/>
          </ac:spMkLst>
        </pc:spChg>
        <pc:spChg chg="del">
          <ac:chgData name="Utente guest" userId="S::urn:spo:anon#049f35da5b3f44ec0de51e6b3c3acc3f23aadec5430666e55704497a610f7856::" providerId="AD" clId="Web-{AB48CE68-7D09-B50C-FE6B-4FC3D01657E4}" dt="2022-10-16T15:06:28.729" v="106"/>
          <ac:spMkLst>
            <pc:docMk/>
            <pc:sldMk cId="848791713" sldId="296"/>
            <ac:spMk id="65" creationId="{00000000-0000-0000-0000-000000000000}"/>
          </ac:spMkLst>
        </pc:spChg>
        <pc:spChg chg="mod ord">
          <ac:chgData name="Utente guest" userId="S::urn:spo:anon#049f35da5b3f44ec0de51e6b3c3acc3f23aadec5430666e55704497a610f7856::" providerId="AD" clId="Web-{AB48CE68-7D09-B50C-FE6B-4FC3D01657E4}" dt="2022-10-16T20:32:09.030" v="1254"/>
          <ac:spMkLst>
            <pc:docMk/>
            <pc:sldMk cId="848791713" sldId="296"/>
            <ac:spMk id="66" creationId="{00000000-0000-0000-0000-000000000000}"/>
          </ac:spMkLst>
        </pc:spChg>
        <pc:picChg chg="add del mod">
          <ac:chgData name="Utente guest" userId="S::urn:spo:anon#049f35da5b3f44ec0de51e6b3c3acc3f23aadec5430666e55704497a610f7856::" providerId="AD" clId="Web-{AB48CE68-7D09-B50C-FE6B-4FC3D01657E4}" dt="2022-10-16T15:29:59.964" v="266"/>
          <ac:picMkLst>
            <pc:docMk/>
            <pc:sldMk cId="848791713" sldId="296"/>
            <ac:picMk id="6" creationId="{A2BF0CCD-8106-E430-894B-9DD5D080E18B}"/>
          </ac:picMkLst>
        </pc:picChg>
        <pc:picChg chg="add del mod">
          <ac:chgData name="Utente guest" userId="S::urn:spo:anon#049f35da5b3f44ec0de51e6b3c3acc3f23aadec5430666e55704497a610f7856::" providerId="AD" clId="Web-{AB48CE68-7D09-B50C-FE6B-4FC3D01657E4}" dt="2022-10-16T20:39:18.274" v="1295"/>
          <ac:picMkLst>
            <pc:docMk/>
            <pc:sldMk cId="848791713" sldId="296"/>
            <ac:picMk id="9" creationId="{7D97CDEB-FD30-EA4F-17D7-2CE65FBE476C}"/>
          </ac:picMkLst>
        </pc:picChg>
      </pc:sldChg>
      <pc:sldChg chg="addSp delSp modSp add del replId modTransition">
        <pc:chgData name="Utente guest" userId="S::urn:spo:anon#049f35da5b3f44ec0de51e6b3c3acc3f23aadec5430666e55704497a610f7856::" providerId="AD" clId="Web-{AB48CE68-7D09-B50C-FE6B-4FC3D01657E4}" dt="2022-10-16T17:33:16.938" v="534"/>
        <pc:sldMkLst>
          <pc:docMk/>
          <pc:sldMk cId="3393610352" sldId="297"/>
        </pc:sldMkLst>
        <pc:spChg chg="add mod">
          <ac:chgData name="Utente guest" userId="S::urn:spo:anon#049f35da5b3f44ec0de51e6b3c3acc3f23aadec5430666e55704497a610f7856::" providerId="AD" clId="Web-{AB48CE68-7D09-B50C-FE6B-4FC3D01657E4}" dt="2022-10-16T14:56:03.246" v="42"/>
          <ac:spMkLst>
            <pc:docMk/>
            <pc:sldMk cId="3393610352" sldId="297"/>
            <ac:spMk id="3" creationId="{E51B3728-8B25-1066-D3D8-0C589D37FB3A}"/>
          </ac:spMkLst>
        </pc:spChg>
        <pc:spChg chg="add mod">
          <ac:chgData name="Utente guest" userId="S::urn:spo:anon#049f35da5b3f44ec0de51e6b3c3acc3f23aadec5430666e55704497a610f7856::" providerId="AD" clId="Web-{AB48CE68-7D09-B50C-FE6B-4FC3D01657E4}" dt="2022-10-16T14:56:05.746" v="43"/>
          <ac:spMkLst>
            <pc:docMk/>
            <pc:sldMk cId="3393610352" sldId="297"/>
            <ac:spMk id="5" creationId="{A84BEB39-1073-C1C9-8440-90B6DCF5D900}"/>
          </ac:spMkLst>
        </pc:spChg>
        <pc:spChg chg="add mod">
          <ac:chgData name="Utente guest" userId="S::urn:spo:anon#049f35da5b3f44ec0de51e6b3c3acc3f23aadec5430666e55704497a610f7856::" providerId="AD" clId="Web-{AB48CE68-7D09-B50C-FE6B-4FC3D01657E4}" dt="2022-10-16T14:56:09.418" v="44"/>
          <ac:spMkLst>
            <pc:docMk/>
            <pc:sldMk cId="3393610352" sldId="297"/>
            <ac:spMk id="7" creationId="{B8D38DA1-9816-88E8-0CEF-05FE2DE4B7DC}"/>
          </ac:spMkLst>
        </pc:spChg>
        <pc:spChg chg="mod">
          <ac:chgData name="Utente guest" userId="S::urn:spo:anon#049f35da5b3f44ec0de51e6b3c3acc3f23aadec5430666e55704497a610f7856::" providerId="AD" clId="Web-{AB48CE68-7D09-B50C-FE6B-4FC3D01657E4}" dt="2022-10-16T14:56:20.824" v="48" actId="20577"/>
          <ac:spMkLst>
            <pc:docMk/>
            <pc:sldMk cId="3393610352" sldId="297"/>
            <ac:spMk id="62" creationId="{00000000-0000-0000-0000-000000000000}"/>
          </ac:spMkLst>
        </pc:spChg>
        <pc:spChg chg="del">
          <ac:chgData name="Utente guest" userId="S::urn:spo:anon#049f35da5b3f44ec0de51e6b3c3acc3f23aadec5430666e55704497a610f7856::" providerId="AD" clId="Web-{AB48CE68-7D09-B50C-FE6B-4FC3D01657E4}" dt="2022-10-16T14:56:05.746" v="43"/>
          <ac:spMkLst>
            <pc:docMk/>
            <pc:sldMk cId="3393610352" sldId="297"/>
            <ac:spMk id="63" creationId="{00000000-0000-0000-0000-000000000000}"/>
          </ac:spMkLst>
        </pc:spChg>
        <pc:spChg chg="del">
          <ac:chgData name="Utente guest" userId="S::urn:spo:anon#049f35da5b3f44ec0de51e6b3c3acc3f23aadec5430666e55704497a610f7856::" providerId="AD" clId="Web-{AB48CE68-7D09-B50C-FE6B-4FC3D01657E4}" dt="2022-10-16T14:56:09.418" v="44"/>
          <ac:spMkLst>
            <pc:docMk/>
            <pc:sldMk cId="3393610352" sldId="297"/>
            <ac:spMk id="64" creationId="{00000000-0000-0000-0000-000000000000}"/>
          </ac:spMkLst>
        </pc:spChg>
        <pc:spChg chg="del">
          <ac:chgData name="Utente guest" userId="S::urn:spo:anon#049f35da5b3f44ec0de51e6b3c3acc3f23aadec5430666e55704497a610f7856::" providerId="AD" clId="Web-{AB48CE68-7D09-B50C-FE6B-4FC3D01657E4}" dt="2022-10-16T14:56:03.246" v="42"/>
          <ac:spMkLst>
            <pc:docMk/>
            <pc:sldMk cId="3393610352" sldId="297"/>
            <ac:spMk id="65" creationId="{00000000-0000-0000-0000-000000000000}"/>
          </ac:spMkLst>
        </pc:spChg>
      </pc:sldChg>
      <pc:sldChg chg="modSp add del replId modTransition">
        <pc:chgData name="Utente guest" userId="S::urn:spo:anon#049f35da5b3f44ec0de51e6b3c3acc3f23aadec5430666e55704497a610f7856::" providerId="AD" clId="Web-{AB48CE68-7D09-B50C-FE6B-4FC3D01657E4}" dt="2022-10-16T17:02:20.435" v="410"/>
        <pc:sldMkLst>
          <pc:docMk/>
          <pc:sldMk cId="1598547303" sldId="298"/>
        </pc:sldMkLst>
        <pc:spChg chg="mod">
          <ac:chgData name="Utente guest" userId="S::urn:spo:anon#049f35da5b3f44ec0de51e6b3c3acc3f23aadec5430666e55704497a610f7856::" providerId="AD" clId="Web-{AB48CE68-7D09-B50C-FE6B-4FC3D01657E4}" dt="2022-10-16T15:06:58.667" v="113" actId="20577"/>
          <ac:spMkLst>
            <pc:docMk/>
            <pc:sldMk cId="1598547303" sldId="298"/>
            <ac:spMk id="62" creationId="{00000000-0000-0000-0000-000000000000}"/>
          </ac:spMkLst>
        </pc:spChg>
      </pc:sldChg>
      <pc:sldChg chg="addSp delSp modSp add mod replId setBg modClrScheme chgLayout">
        <pc:chgData name="Utente guest" userId="S::urn:spo:anon#049f35da5b3f44ec0de51e6b3c3acc3f23aadec5430666e55704497a610f7856::" providerId="AD" clId="Web-{AB48CE68-7D09-B50C-FE6B-4FC3D01657E4}" dt="2022-10-16T20:36:14.067" v="1271" actId="1076"/>
        <pc:sldMkLst>
          <pc:docMk/>
          <pc:sldMk cId="2850394169" sldId="299"/>
        </pc:sldMkLst>
        <pc:spChg chg="mod">
          <ac:chgData name="Utente guest" userId="S::urn:spo:anon#049f35da5b3f44ec0de51e6b3c3acc3f23aadec5430666e55704497a610f7856::" providerId="AD" clId="Web-{AB48CE68-7D09-B50C-FE6B-4FC3D01657E4}" dt="2022-10-16T17:57:50.619" v="819" actId="14100"/>
          <ac:spMkLst>
            <pc:docMk/>
            <pc:sldMk cId="2850394169" sldId="299"/>
            <ac:spMk id="2" creationId="{69F54FCA-9F36-524B-451A-1E147280A35D}"/>
          </ac:spMkLst>
        </pc:spChg>
        <pc:spChg chg="add del mod">
          <ac:chgData name="Utente guest" userId="S::urn:spo:anon#049f35da5b3f44ec0de51e6b3c3acc3f23aadec5430666e55704497a610f7856::" providerId="AD" clId="Web-{AB48CE68-7D09-B50C-FE6B-4FC3D01657E4}" dt="2022-10-16T17:14:46.705" v="447"/>
          <ac:spMkLst>
            <pc:docMk/>
            <pc:sldMk cId="2850394169" sldId="299"/>
            <ac:spMk id="3" creationId="{52991653-8E6F-6810-1CD9-3A7471CE5365}"/>
          </ac:spMkLst>
        </pc:spChg>
        <pc:spChg chg="mod ord">
          <ac:chgData name="Utente guest" userId="S::urn:spo:anon#049f35da5b3f44ec0de51e6b3c3acc3f23aadec5430666e55704497a610f7856::" providerId="AD" clId="Web-{AB48CE68-7D09-B50C-FE6B-4FC3D01657E4}" dt="2022-10-16T20:36:07.129" v="1270" actId="1076"/>
          <ac:spMkLst>
            <pc:docMk/>
            <pc:sldMk cId="2850394169" sldId="299"/>
            <ac:spMk id="62" creationId="{00000000-0000-0000-0000-000000000000}"/>
          </ac:spMkLst>
        </pc:spChg>
        <pc:spChg chg="mod ord">
          <ac:chgData name="Utente guest" userId="S::urn:spo:anon#049f35da5b3f44ec0de51e6b3c3acc3f23aadec5430666e55704497a610f7856::" providerId="AD" clId="Web-{AB48CE68-7D09-B50C-FE6B-4FC3D01657E4}" dt="2022-10-16T20:36:14.067" v="1271" actId="1076"/>
          <ac:spMkLst>
            <pc:docMk/>
            <pc:sldMk cId="2850394169" sldId="299"/>
            <ac:spMk id="64" creationId="{00000000-0000-0000-0000-000000000000}"/>
          </ac:spMkLst>
        </pc:spChg>
        <pc:spChg chg="mod ord">
          <ac:chgData name="Utente guest" userId="S::urn:spo:anon#049f35da5b3f44ec0de51e6b3c3acc3f23aadec5430666e55704497a610f7856::" providerId="AD" clId="Web-{AB48CE68-7D09-B50C-FE6B-4FC3D01657E4}" dt="2022-10-16T20:32:14.202" v="1255"/>
          <ac:spMkLst>
            <pc:docMk/>
            <pc:sldMk cId="2850394169" sldId="299"/>
            <ac:spMk id="66" creationId="{00000000-0000-0000-0000-000000000000}"/>
          </ac:spMkLst>
        </pc:spChg>
        <pc:picChg chg="del">
          <ac:chgData name="Utente guest" userId="S::urn:spo:anon#049f35da5b3f44ec0de51e6b3c3acc3f23aadec5430666e55704497a610f7856::" providerId="AD" clId="Web-{AB48CE68-7D09-B50C-FE6B-4FC3D01657E4}" dt="2022-10-16T17:01:47.247" v="397"/>
          <ac:picMkLst>
            <pc:docMk/>
            <pc:sldMk cId="2850394169" sldId="299"/>
            <ac:picMk id="9" creationId="{7D97CDEB-FD30-EA4F-17D7-2CE65FBE476C}"/>
          </ac:picMkLst>
        </pc:picChg>
      </pc:sldChg>
      <pc:sldChg chg="addSp delSp modSp add mod replId setBg modClrScheme chgLayout">
        <pc:chgData name="Utente guest" userId="S::urn:spo:anon#049f35da5b3f44ec0de51e6b3c3acc3f23aadec5430666e55704497a610f7856::" providerId="AD" clId="Web-{AB48CE68-7D09-B50C-FE6B-4FC3D01657E4}" dt="2022-10-16T20:36:42.880" v="1273" actId="1076"/>
        <pc:sldMkLst>
          <pc:docMk/>
          <pc:sldMk cId="2319106143" sldId="300"/>
        </pc:sldMkLst>
        <pc:spChg chg="del mod">
          <ac:chgData name="Utente guest" userId="S::urn:spo:anon#049f35da5b3f44ec0de51e6b3c3acc3f23aadec5430666e55704497a610f7856::" providerId="AD" clId="Web-{AB48CE68-7D09-B50C-FE6B-4FC3D01657E4}" dt="2022-10-16T17:53:00.392" v="787"/>
          <ac:spMkLst>
            <pc:docMk/>
            <pc:sldMk cId="2319106143" sldId="300"/>
            <ac:spMk id="2" creationId="{69F54FCA-9F36-524B-451A-1E147280A35D}"/>
          </ac:spMkLst>
        </pc:spChg>
        <pc:spChg chg="mod ord">
          <ac:chgData name="Utente guest" userId="S::urn:spo:anon#049f35da5b3f44ec0de51e6b3c3acc3f23aadec5430666e55704497a610f7856::" providerId="AD" clId="Web-{AB48CE68-7D09-B50C-FE6B-4FC3D01657E4}" dt="2022-10-16T20:36:39.552" v="1272" actId="1076"/>
          <ac:spMkLst>
            <pc:docMk/>
            <pc:sldMk cId="2319106143" sldId="300"/>
            <ac:spMk id="62" creationId="{00000000-0000-0000-0000-000000000000}"/>
          </ac:spMkLst>
        </pc:spChg>
        <pc:spChg chg="mod ord">
          <ac:chgData name="Utente guest" userId="S::urn:spo:anon#049f35da5b3f44ec0de51e6b3c3acc3f23aadec5430666e55704497a610f7856::" providerId="AD" clId="Web-{AB48CE68-7D09-B50C-FE6B-4FC3D01657E4}" dt="2022-10-16T20:36:42.880" v="1273" actId="1076"/>
          <ac:spMkLst>
            <pc:docMk/>
            <pc:sldMk cId="2319106143" sldId="300"/>
            <ac:spMk id="64" creationId="{00000000-0000-0000-0000-000000000000}"/>
          </ac:spMkLst>
        </pc:spChg>
        <pc:spChg chg="mod ord">
          <ac:chgData name="Utente guest" userId="S::urn:spo:anon#049f35da5b3f44ec0de51e6b3c3acc3f23aadec5430666e55704497a610f7856::" providerId="AD" clId="Web-{AB48CE68-7D09-B50C-FE6B-4FC3D01657E4}" dt="2022-10-16T20:32:19.202" v="1256"/>
          <ac:spMkLst>
            <pc:docMk/>
            <pc:sldMk cId="2319106143" sldId="300"/>
            <ac:spMk id="66" creationId="{00000000-0000-0000-0000-000000000000}"/>
          </ac:spMkLst>
        </pc:spChg>
        <pc:spChg chg="add del mod">
          <ac:chgData name="Utente guest" userId="S::urn:spo:anon#049f35da5b3f44ec0de51e6b3c3acc3f23aadec5430666e55704497a610f7856::" providerId="AD" clId="Web-{AB48CE68-7D09-B50C-FE6B-4FC3D01657E4}" dt="2022-10-16T18:01:43.844" v="858"/>
          <ac:spMkLst>
            <pc:docMk/>
            <pc:sldMk cId="2319106143" sldId="300"/>
            <ac:spMk id="983" creationId="{E2F78912-7DAC-8033-89E9-19695F8DF285}"/>
          </ac:spMkLst>
        </pc:spChg>
        <pc:graphicFrameChg chg="add del mod modGraphic">
          <ac:chgData name="Utente guest" userId="S::urn:spo:anon#049f35da5b3f44ec0de51e6b3c3acc3f23aadec5430666e55704497a610f7856::" providerId="AD" clId="Web-{AB48CE68-7D09-B50C-FE6B-4FC3D01657E4}" dt="2022-10-16T18:23:27.708" v="1136"/>
          <ac:graphicFrameMkLst>
            <pc:docMk/>
            <pc:sldMk cId="2319106143" sldId="300"/>
            <ac:graphicFrameMk id="3" creationId="{D6BDAF03-F2AF-8C23-684C-48A2B1F32989}"/>
          </ac:graphicFrameMkLst>
        </pc:graphicFrameChg>
      </pc:sldChg>
      <pc:sldChg chg="delSp modSp add mod replId setBg modClrScheme chgLayout">
        <pc:chgData name="Utente guest" userId="S::urn:spo:anon#049f35da5b3f44ec0de51e6b3c3acc3f23aadec5430666e55704497a610f7856::" providerId="AD" clId="Web-{AB48CE68-7D09-B50C-FE6B-4FC3D01657E4}" dt="2022-10-16T20:36:53.240" v="1275" actId="1076"/>
        <pc:sldMkLst>
          <pc:docMk/>
          <pc:sldMk cId="1545012597" sldId="301"/>
        </pc:sldMkLst>
        <pc:spChg chg="del">
          <ac:chgData name="Utente guest" userId="S::urn:spo:anon#049f35da5b3f44ec0de51e6b3c3acc3f23aadec5430666e55704497a610f7856::" providerId="AD" clId="Web-{AB48CE68-7D09-B50C-FE6B-4FC3D01657E4}" dt="2022-10-16T17:37:45.758" v="580"/>
          <ac:spMkLst>
            <pc:docMk/>
            <pc:sldMk cId="1545012597" sldId="301"/>
            <ac:spMk id="2" creationId="{69F54FCA-9F36-524B-451A-1E147280A35D}"/>
          </ac:spMkLst>
        </pc:spChg>
        <pc:spChg chg="mod ord">
          <ac:chgData name="Utente guest" userId="S::urn:spo:anon#049f35da5b3f44ec0de51e6b3c3acc3f23aadec5430666e55704497a610f7856::" providerId="AD" clId="Web-{AB48CE68-7D09-B50C-FE6B-4FC3D01657E4}" dt="2022-10-16T20:36:53.240" v="1275" actId="1076"/>
          <ac:spMkLst>
            <pc:docMk/>
            <pc:sldMk cId="1545012597" sldId="301"/>
            <ac:spMk id="62" creationId="{00000000-0000-0000-0000-000000000000}"/>
          </ac:spMkLst>
        </pc:spChg>
        <pc:spChg chg="mod ord">
          <ac:chgData name="Utente guest" userId="S::urn:spo:anon#049f35da5b3f44ec0de51e6b3c3acc3f23aadec5430666e55704497a610f7856::" providerId="AD" clId="Web-{AB48CE68-7D09-B50C-FE6B-4FC3D01657E4}" dt="2022-10-16T20:36:48.974" v="1274" actId="1076"/>
          <ac:spMkLst>
            <pc:docMk/>
            <pc:sldMk cId="1545012597" sldId="301"/>
            <ac:spMk id="64" creationId="{00000000-0000-0000-0000-000000000000}"/>
          </ac:spMkLst>
        </pc:spChg>
        <pc:spChg chg="mod ord">
          <ac:chgData name="Utente guest" userId="S::urn:spo:anon#049f35da5b3f44ec0de51e6b3c3acc3f23aadec5430666e55704497a610f7856::" providerId="AD" clId="Web-{AB48CE68-7D09-B50C-FE6B-4FC3D01657E4}" dt="2022-10-16T20:32:24.436" v="1257"/>
          <ac:spMkLst>
            <pc:docMk/>
            <pc:sldMk cId="1545012597" sldId="301"/>
            <ac:spMk id="66" creationId="{00000000-0000-0000-0000-000000000000}"/>
          </ac:spMkLst>
        </pc:spChg>
      </pc:sldChg>
      <pc:sldChg chg="delSp new del mod modClrScheme chgLayout">
        <pc:chgData name="Utente guest" userId="S::urn:spo:anon#049f35da5b3f44ec0de51e6b3c3acc3f23aadec5430666e55704497a610f7856::" providerId="AD" clId="Web-{AB48CE68-7D09-B50C-FE6B-4FC3D01657E4}" dt="2022-10-16T20:33:32.844" v="1260"/>
        <pc:sldMkLst>
          <pc:docMk/>
          <pc:sldMk cId="2563663533" sldId="302"/>
        </pc:sldMkLst>
        <pc:spChg chg="del">
          <ac:chgData name="Utente guest" userId="S::urn:spo:anon#049f35da5b3f44ec0de51e6b3c3acc3f23aadec5430666e55704497a610f7856::" providerId="AD" clId="Web-{AB48CE68-7D09-B50C-FE6B-4FC3D01657E4}" dt="2022-10-16T20:31:12.528" v="1248"/>
          <ac:spMkLst>
            <pc:docMk/>
            <pc:sldMk cId="2563663533" sldId="302"/>
            <ac:spMk id="2" creationId="{2AC1BC22-1F7D-A7C2-5126-4ADE573BF8DA}"/>
          </ac:spMkLst>
        </pc:spChg>
      </pc:sldChg>
      <pc:sldMasterChg chg="del modTransition delSldLayout modSldLayout">
        <pc:chgData name="Utente guest" userId="S::urn:spo:anon#049f35da5b3f44ec0de51e6b3c3acc3f23aadec5430666e55704497a610f7856::" providerId="AD" clId="Web-{AB48CE68-7D09-B50C-FE6B-4FC3D01657E4}" dt="2022-10-16T20:29:52.073" v="1240"/>
        <pc:sldMasterMkLst>
          <pc:docMk/>
          <pc:sldMasterMk cId="0" sldId="2147483658"/>
        </pc:sldMasterMkLst>
        <pc:sldLayoutChg chg="del modTransition">
          <pc:chgData name="Utente guest" userId="S::urn:spo:anon#049f35da5b3f44ec0de51e6b3c3acc3f23aadec5430666e55704497a610f7856::" providerId="AD" clId="Web-{AB48CE68-7D09-B50C-FE6B-4FC3D01657E4}" dt="2022-10-16T20:29:52.073" v="1240"/>
          <pc:sldLayoutMkLst>
            <pc:docMk/>
            <pc:sldMasterMk cId="0" sldId="2147483658"/>
            <pc:sldLayoutMk cId="0" sldId="2147483648"/>
          </pc:sldLayoutMkLst>
        </pc:sldLayoutChg>
        <pc:sldLayoutChg chg="del modTransition">
          <pc:chgData name="Utente guest" userId="S::urn:spo:anon#049f35da5b3f44ec0de51e6b3c3acc3f23aadec5430666e55704497a610f7856::" providerId="AD" clId="Web-{AB48CE68-7D09-B50C-FE6B-4FC3D01657E4}" dt="2022-10-16T20:29:52.073" v="1240"/>
          <pc:sldLayoutMkLst>
            <pc:docMk/>
            <pc:sldMasterMk cId="0" sldId="2147483658"/>
            <pc:sldLayoutMk cId="0" sldId="2147483649"/>
          </pc:sldLayoutMkLst>
        </pc:sldLayoutChg>
        <pc:sldLayoutChg chg="del modTransition">
          <pc:chgData name="Utente guest" userId="S::urn:spo:anon#049f35da5b3f44ec0de51e6b3c3acc3f23aadec5430666e55704497a610f7856::" providerId="AD" clId="Web-{AB48CE68-7D09-B50C-FE6B-4FC3D01657E4}" dt="2022-10-16T20:29:52.073" v="1240"/>
          <pc:sldLayoutMkLst>
            <pc:docMk/>
            <pc:sldMasterMk cId="0" sldId="2147483658"/>
            <pc:sldLayoutMk cId="0" sldId="2147483650"/>
          </pc:sldLayoutMkLst>
        </pc:sldLayoutChg>
        <pc:sldLayoutChg chg="del modTransition">
          <pc:chgData name="Utente guest" userId="S::urn:spo:anon#049f35da5b3f44ec0de51e6b3c3acc3f23aadec5430666e55704497a610f7856::" providerId="AD" clId="Web-{AB48CE68-7D09-B50C-FE6B-4FC3D01657E4}" dt="2022-10-16T20:29:52.073" v="1240"/>
          <pc:sldLayoutMkLst>
            <pc:docMk/>
            <pc:sldMasterMk cId="0" sldId="2147483658"/>
            <pc:sldLayoutMk cId="0" sldId="2147483651"/>
          </pc:sldLayoutMkLst>
        </pc:sldLayoutChg>
        <pc:sldLayoutChg chg="del modTransition">
          <pc:chgData name="Utente guest" userId="S::urn:spo:anon#049f35da5b3f44ec0de51e6b3c3acc3f23aadec5430666e55704497a610f7856::" providerId="AD" clId="Web-{AB48CE68-7D09-B50C-FE6B-4FC3D01657E4}" dt="2022-10-16T20:29:52.073" v="1240"/>
          <pc:sldLayoutMkLst>
            <pc:docMk/>
            <pc:sldMasterMk cId="0" sldId="2147483658"/>
            <pc:sldLayoutMk cId="0" sldId="2147483652"/>
          </pc:sldLayoutMkLst>
        </pc:sldLayoutChg>
        <pc:sldLayoutChg chg="del modTransition">
          <pc:chgData name="Utente guest" userId="S::urn:spo:anon#049f35da5b3f44ec0de51e6b3c3acc3f23aadec5430666e55704497a610f7856::" providerId="AD" clId="Web-{AB48CE68-7D09-B50C-FE6B-4FC3D01657E4}" dt="2022-10-16T20:29:52.073" v="1240"/>
          <pc:sldLayoutMkLst>
            <pc:docMk/>
            <pc:sldMasterMk cId="0" sldId="2147483658"/>
            <pc:sldLayoutMk cId="0" sldId="2147483653"/>
          </pc:sldLayoutMkLst>
        </pc:sldLayoutChg>
        <pc:sldLayoutChg chg="del modTransition">
          <pc:chgData name="Utente guest" userId="S::urn:spo:anon#049f35da5b3f44ec0de51e6b3c3acc3f23aadec5430666e55704497a610f7856::" providerId="AD" clId="Web-{AB48CE68-7D09-B50C-FE6B-4FC3D01657E4}" dt="2022-10-16T20:29:52.073" v="1240"/>
          <pc:sldLayoutMkLst>
            <pc:docMk/>
            <pc:sldMasterMk cId="0" sldId="2147483658"/>
            <pc:sldLayoutMk cId="0" sldId="2147483654"/>
          </pc:sldLayoutMkLst>
        </pc:sldLayoutChg>
        <pc:sldLayoutChg chg="del modTransition">
          <pc:chgData name="Utente guest" userId="S::urn:spo:anon#049f35da5b3f44ec0de51e6b3c3acc3f23aadec5430666e55704497a610f7856::" providerId="AD" clId="Web-{AB48CE68-7D09-B50C-FE6B-4FC3D01657E4}" dt="2022-10-16T20:29:52.073" v="1240"/>
          <pc:sldLayoutMkLst>
            <pc:docMk/>
            <pc:sldMasterMk cId="0" sldId="2147483658"/>
            <pc:sldLayoutMk cId="0" sldId="2147483655"/>
          </pc:sldLayoutMkLst>
        </pc:sldLayoutChg>
        <pc:sldLayoutChg chg="del modTransition">
          <pc:chgData name="Utente guest" userId="S::urn:spo:anon#049f35da5b3f44ec0de51e6b3c3acc3f23aadec5430666e55704497a610f7856::" providerId="AD" clId="Web-{AB48CE68-7D09-B50C-FE6B-4FC3D01657E4}" dt="2022-10-16T20:29:52.073" v="1240"/>
          <pc:sldLayoutMkLst>
            <pc:docMk/>
            <pc:sldMasterMk cId="0" sldId="2147483658"/>
            <pc:sldLayoutMk cId="0" sldId="2147483656"/>
          </pc:sldLayoutMkLst>
        </pc:sldLayoutChg>
        <pc:sldLayoutChg chg="del modTransition">
          <pc:chgData name="Utente guest" userId="S::urn:spo:anon#049f35da5b3f44ec0de51e6b3c3acc3f23aadec5430666e55704497a610f7856::" providerId="AD" clId="Web-{AB48CE68-7D09-B50C-FE6B-4FC3D01657E4}" dt="2022-10-16T20:29:52.073" v="1240"/>
          <pc:sldLayoutMkLst>
            <pc:docMk/>
            <pc:sldMasterMk cId="0" sldId="2147483658"/>
            <pc:sldLayoutMk cId="0" sldId="2147483657"/>
          </pc:sldLayoutMkLst>
        </pc:sldLayoutChg>
      </pc:sldMasterChg>
      <pc:sldMasterChg chg="add del mod modTransition setBg addSldLayout delSldLayout modSldLayout">
        <pc:chgData name="Utente guest" userId="S::urn:spo:anon#049f35da5b3f44ec0de51e6b3c3acc3f23aadec5430666e55704497a610f7856::" providerId="AD" clId="Web-{AB48CE68-7D09-B50C-FE6B-4FC3D01657E4}" dt="2022-10-16T20:30:19.558" v="1242"/>
        <pc:sldMasterMkLst>
          <pc:docMk/>
          <pc:sldMasterMk cId="2568748936" sldId="2147483659"/>
        </pc:sldMasterMkLst>
        <pc:sldLayoutChg chg="add del mod replId">
          <pc:chgData name="Utente guest" userId="S::urn:spo:anon#049f35da5b3f44ec0de51e6b3c3acc3f23aadec5430666e55704497a610f7856::" providerId="AD" clId="Web-{AB48CE68-7D09-B50C-FE6B-4FC3D01657E4}" dt="2022-10-16T20:30:19.558" v="1242"/>
          <pc:sldLayoutMkLst>
            <pc:docMk/>
            <pc:sldMasterMk cId="2568748936" sldId="2147483659"/>
            <pc:sldLayoutMk cId="3525174516" sldId="2147483660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0:19.558" v="1242"/>
          <pc:sldLayoutMkLst>
            <pc:docMk/>
            <pc:sldMasterMk cId="2568748936" sldId="2147483659"/>
            <pc:sldLayoutMk cId="780993420" sldId="2147483661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0:19.558" v="1242"/>
          <pc:sldLayoutMkLst>
            <pc:docMk/>
            <pc:sldMasterMk cId="2568748936" sldId="2147483659"/>
            <pc:sldLayoutMk cId="1655394166" sldId="2147483662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0:19.558" v="1242"/>
          <pc:sldLayoutMkLst>
            <pc:docMk/>
            <pc:sldMasterMk cId="2568748936" sldId="2147483659"/>
            <pc:sldLayoutMk cId="192658920" sldId="2147483663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0:19.558" v="1242"/>
          <pc:sldLayoutMkLst>
            <pc:docMk/>
            <pc:sldMasterMk cId="2568748936" sldId="2147483659"/>
            <pc:sldLayoutMk cId="1217735945" sldId="2147483664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0:19.558" v="1242"/>
          <pc:sldLayoutMkLst>
            <pc:docMk/>
            <pc:sldMasterMk cId="2568748936" sldId="2147483659"/>
            <pc:sldLayoutMk cId="4022611774" sldId="2147483665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0:19.558" v="1242"/>
          <pc:sldLayoutMkLst>
            <pc:docMk/>
            <pc:sldMasterMk cId="2568748936" sldId="2147483659"/>
            <pc:sldLayoutMk cId="3426878684" sldId="2147483666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0:19.558" v="1242"/>
          <pc:sldLayoutMkLst>
            <pc:docMk/>
            <pc:sldMasterMk cId="2568748936" sldId="2147483659"/>
            <pc:sldLayoutMk cId="689103248" sldId="2147483667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0:19.558" v="1242"/>
          <pc:sldLayoutMkLst>
            <pc:docMk/>
            <pc:sldMasterMk cId="2568748936" sldId="2147483659"/>
            <pc:sldLayoutMk cId="3886849083" sldId="2147483668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0:19.558" v="1242"/>
          <pc:sldLayoutMkLst>
            <pc:docMk/>
            <pc:sldMasterMk cId="2568748936" sldId="2147483659"/>
            <pc:sldLayoutMk cId="2370874389" sldId="2147483669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0:19.558" v="1242"/>
          <pc:sldLayoutMkLst>
            <pc:docMk/>
            <pc:sldMasterMk cId="2568748936" sldId="2147483659"/>
            <pc:sldLayoutMk cId="1568810309" sldId="2147483670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0:19.558" v="1242"/>
          <pc:sldLayoutMkLst>
            <pc:docMk/>
            <pc:sldMasterMk cId="2568748936" sldId="2147483659"/>
            <pc:sldLayoutMk cId="4229774517" sldId="2147483671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0:19.558" v="1242"/>
          <pc:sldLayoutMkLst>
            <pc:docMk/>
            <pc:sldMasterMk cId="2568748936" sldId="2147483659"/>
            <pc:sldLayoutMk cId="646806006" sldId="2147483672"/>
          </pc:sldLayoutMkLst>
        </pc:sldLayoutChg>
      </pc:sldMasterChg>
      <pc:sldMasterChg chg="add del mod modTransition setBg addSldLayout delSldLayout modSldLayout">
        <pc:chgData name="Utente guest" userId="S::urn:spo:anon#049f35da5b3f44ec0de51e6b3c3acc3f23aadec5430666e55704497a610f7856::" providerId="AD" clId="Web-{AB48CE68-7D09-B50C-FE6B-4FC3D01657E4}" dt="2022-10-16T20:31:17.700" v="1249"/>
        <pc:sldMasterMkLst>
          <pc:docMk/>
          <pc:sldMasterMk cId="677228308" sldId="2147483673"/>
        </pc:sldMasterMkLst>
        <pc:sldLayoutChg chg="add del mod replId">
          <pc:chgData name="Utente guest" userId="S::urn:spo:anon#049f35da5b3f44ec0de51e6b3c3acc3f23aadec5430666e55704497a610f7856::" providerId="AD" clId="Web-{AB48CE68-7D09-B50C-FE6B-4FC3D01657E4}" dt="2022-10-16T20:31:17.700" v="1249"/>
          <pc:sldLayoutMkLst>
            <pc:docMk/>
            <pc:sldMasterMk cId="677228308" sldId="2147483673"/>
            <pc:sldLayoutMk cId="18647820" sldId="2147483674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1:17.700" v="1249"/>
          <pc:sldLayoutMkLst>
            <pc:docMk/>
            <pc:sldMasterMk cId="677228308" sldId="2147483673"/>
            <pc:sldLayoutMk cId="1522267008" sldId="2147483675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1:17.700" v="1249"/>
          <pc:sldLayoutMkLst>
            <pc:docMk/>
            <pc:sldMasterMk cId="677228308" sldId="2147483673"/>
            <pc:sldLayoutMk cId="2608397390" sldId="2147483676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1:17.700" v="1249"/>
          <pc:sldLayoutMkLst>
            <pc:docMk/>
            <pc:sldMasterMk cId="677228308" sldId="2147483673"/>
            <pc:sldLayoutMk cId="2665102872" sldId="2147483677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1:17.700" v="1249"/>
          <pc:sldLayoutMkLst>
            <pc:docMk/>
            <pc:sldMasterMk cId="677228308" sldId="2147483673"/>
            <pc:sldLayoutMk cId="1004761091" sldId="2147483678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1:17.700" v="1249"/>
          <pc:sldLayoutMkLst>
            <pc:docMk/>
            <pc:sldMasterMk cId="677228308" sldId="2147483673"/>
            <pc:sldLayoutMk cId="1011319433" sldId="2147483679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1:17.700" v="1249"/>
          <pc:sldLayoutMkLst>
            <pc:docMk/>
            <pc:sldMasterMk cId="677228308" sldId="2147483673"/>
            <pc:sldLayoutMk cId="139930028" sldId="2147483680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1:17.700" v="1249"/>
          <pc:sldLayoutMkLst>
            <pc:docMk/>
            <pc:sldMasterMk cId="677228308" sldId="2147483673"/>
            <pc:sldLayoutMk cId="756066835" sldId="2147483681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1:17.700" v="1249"/>
          <pc:sldLayoutMkLst>
            <pc:docMk/>
            <pc:sldMasterMk cId="677228308" sldId="2147483673"/>
            <pc:sldLayoutMk cId="1118023037" sldId="2147483682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1:17.700" v="1249"/>
          <pc:sldLayoutMkLst>
            <pc:docMk/>
            <pc:sldMasterMk cId="677228308" sldId="2147483673"/>
            <pc:sldLayoutMk cId="2147813492" sldId="2147483683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1:17.700" v="1249"/>
          <pc:sldLayoutMkLst>
            <pc:docMk/>
            <pc:sldMasterMk cId="677228308" sldId="2147483673"/>
            <pc:sldLayoutMk cId="922686024" sldId="2147483684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1:17.700" v="1249"/>
          <pc:sldLayoutMkLst>
            <pc:docMk/>
            <pc:sldMasterMk cId="677228308" sldId="2147483673"/>
            <pc:sldLayoutMk cId="223759361" sldId="2147483685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1:17.700" v="1249"/>
          <pc:sldLayoutMkLst>
            <pc:docMk/>
            <pc:sldMasterMk cId="677228308" sldId="2147483673"/>
            <pc:sldLayoutMk cId="2061030325" sldId="2147483686"/>
          </pc:sldLayoutMkLst>
        </pc:sldLayoutChg>
      </pc:sldMasterChg>
      <pc:sldMasterChg chg="add del modTransition addSldLayout delSldLayout modSldLayout">
        <pc:chgData name="Utente guest" userId="S::urn:spo:anon#049f35da5b3f44ec0de51e6b3c3acc3f23aadec5430666e55704497a610f7856::" providerId="AD" clId="Web-{AB48CE68-7D09-B50C-FE6B-4FC3D01657E4}" dt="2022-10-16T20:30:36.590" v="1244"/>
        <pc:sldMasterMkLst>
          <pc:docMk/>
          <pc:sldMasterMk cId="2481029216" sldId="2147483687"/>
        </pc:sldMasterMkLst>
        <pc:sldLayoutChg chg="add del mod replId">
          <pc:chgData name="Utente guest" userId="S::urn:spo:anon#049f35da5b3f44ec0de51e6b3c3acc3f23aadec5430666e55704497a610f7856::" providerId="AD" clId="Web-{AB48CE68-7D09-B50C-FE6B-4FC3D01657E4}" dt="2022-10-16T20:30:36.590" v="1244"/>
          <pc:sldLayoutMkLst>
            <pc:docMk/>
            <pc:sldMasterMk cId="2481029216" sldId="2147483687"/>
            <pc:sldLayoutMk cId="378968461" sldId="2147483688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0:36.590" v="1244"/>
          <pc:sldLayoutMkLst>
            <pc:docMk/>
            <pc:sldMasterMk cId="2481029216" sldId="2147483687"/>
            <pc:sldLayoutMk cId="2181604501" sldId="2147483689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0:36.590" v="1244"/>
          <pc:sldLayoutMkLst>
            <pc:docMk/>
            <pc:sldMasterMk cId="2481029216" sldId="2147483687"/>
            <pc:sldLayoutMk cId="2373337862" sldId="2147483690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0:36.590" v="1244"/>
          <pc:sldLayoutMkLst>
            <pc:docMk/>
            <pc:sldMasterMk cId="2481029216" sldId="2147483687"/>
            <pc:sldLayoutMk cId="199126365" sldId="2147483691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0:36.590" v="1244"/>
          <pc:sldLayoutMkLst>
            <pc:docMk/>
            <pc:sldMasterMk cId="2481029216" sldId="2147483687"/>
            <pc:sldLayoutMk cId="544493279" sldId="2147483692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0:36.590" v="1244"/>
          <pc:sldLayoutMkLst>
            <pc:docMk/>
            <pc:sldMasterMk cId="2481029216" sldId="2147483687"/>
            <pc:sldLayoutMk cId="3694639188" sldId="2147483693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0:36.590" v="1244"/>
          <pc:sldLayoutMkLst>
            <pc:docMk/>
            <pc:sldMasterMk cId="2481029216" sldId="2147483687"/>
            <pc:sldLayoutMk cId="1224282156" sldId="2147483694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0:36.590" v="1244"/>
          <pc:sldLayoutMkLst>
            <pc:docMk/>
            <pc:sldMasterMk cId="2481029216" sldId="2147483687"/>
            <pc:sldLayoutMk cId="4235285242" sldId="2147483695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0:36.590" v="1244"/>
          <pc:sldLayoutMkLst>
            <pc:docMk/>
            <pc:sldMasterMk cId="2481029216" sldId="2147483687"/>
            <pc:sldLayoutMk cId="1642938352" sldId="2147483696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0:36.590" v="1244"/>
          <pc:sldLayoutMkLst>
            <pc:docMk/>
            <pc:sldMasterMk cId="2481029216" sldId="2147483687"/>
            <pc:sldLayoutMk cId="1521555269" sldId="2147483697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0:36.590" v="1244"/>
          <pc:sldLayoutMkLst>
            <pc:docMk/>
            <pc:sldMasterMk cId="2481029216" sldId="2147483687"/>
            <pc:sldLayoutMk cId="2157353761" sldId="2147483698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0:36.590" v="1244"/>
          <pc:sldLayoutMkLst>
            <pc:docMk/>
            <pc:sldMasterMk cId="2481029216" sldId="2147483687"/>
            <pc:sldLayoutMk cId="4148054792" sldId="2147483699"/>
          </pc:sldLayoutMkLst>
        </pc:sldLayoutChg>
        <pc:sldLayoutChg chg="add del mod replId">
          <pc:chgData name="Utente guest" userId="S::urn:spo:anon#049f35da5b3f44ec0de51e6b3c3acc3f23aadec5430666e55704497a610f7856::" providerId="AD" clId="Web-{AB48CE68-7D09-B50C-FE6B-4FC3D01657E4}" dt="2022-10-16T20:30:36.590" v="1244"/>
          <pc:sldLayoutMkLst>
            <pc:docMk/>
            <pc:sldMasterMk cId="2481029216" sldId="2147483687"/>
            <pc:sldLayoutMk cId="1515654577" sldId="2147483700"/>
          </pc:sldLayoutMkLst>
        </pc:sldLayoutChg>
      </pc:sldMasterChg>
    </pc:docChg>
  </pc:docChgLst>
  <pc:docChgLst>
    <pc:chgData name="Roberta Matrella" userId="3c0a5e63-f310-4b53-afd7-a005914e7006" providerId="ADAL" clId="{B8BD136C-7A47-5740-80F7-E9CD142E0A7C}"/>
    <pc:docChg chg="undo custSel modSld sldOrd">
      <pc:chgData name="Roberta Matrella" userId="3c0a5e63-f310-4b53-afd7-a005914e7006" providerId="ADAL" clId="{B8BD136C-7A47-5740-80F7-E9CD142E0A7C}" dt="2023-02-13T17:15:16.199" v="34" actId="1076"/>
      <pc:docMkLst>
        <pc:docMk/>
      </pc:docMkLst>
      <pc:sldChg chg="ord">
        <pc:chgData name="Roberta Matrella" userId="3c0a5e63-f310-4b53-afd7-a005914e7006" providerId="ADAL" clId="{B8BD136C-7A47-5740-80F7-E9CD142E0A7C}" dt="2023-02-13T17:15:16.199" v="34" actId="1076"/>
        <pc:sldMkLst>
          <pc:docMk/>
          <pc:sldMk cId="4101363658" sldId="372"/>
        </pc:sldMkLst>
      </pc:sldChg>
      <pc:sldChg chg="addSp delSp modSp">
        <pc:chgData name="Roberta Matrella" userId="3c0a5e63-f310-4b53-afd7-a005914e7006" providerId="ADAL" clId="{B8BD136C-7A47-5740-80F7-E9CD142E0A7C}" dt="2023-02-13T17:14:23.990" v="32" actId="14100"/>
        <pc:sldMkLst>
          <pc:docMk/>
          <pc:sldMk cId="3565544188" sldId="415"/>
        </pc:sldMkLst>
        <pc:spChg chg="ord">
          <ac:chgData name="Roberta Matrella" userId="3c0a5e63-f310-4b53-afd7-a005914e7006" providerId="ADAL" clId="{B8BD136C-7A47-5740-80F7-E9CD142E0A7C}" dt="2023-02-13T17:11:48.126" v="5" actId="166"/>
          <ac:spMkLst>
            <pc:docMk/>
            <pc:sldMk cId="3565544188" sldId="415"/>
            <ac:spMk id="10" creationId="{C0079E45-B701-5967-EA1D-0F613F13E7F4}"/>
          </ac:spMkLst>
        </pc:spChg>
        <pc:picChg chg="add del mod ord modCrop">
          <ac:chgData name="Roberta Matrella" userId="3c0a5e63-f310-4b53-afd7-a005914e7006" providerId="ADAL" clId="{B8BD136C-7A47-5740-80F7-E9CD142E0A7C}" dt="2023-02-13T17:14:23.990" v="32" actId="14100"/>
          <ac:picMkLst>
            <pc:docMk/>
            <pc:sldMk cId="3565544188" sldId="415"/>
            <ac:picMk id="1028" creationId="{CE60884C-33FB-F51E-8C66-5EFC4E25095D}"/>
          </ac:picMkLst>
        </pc:picChg>
      </pc:sldChg>
    </pc:docChg>
  </pc:docChgLst>
  <pc:docChgLst>
    <pc:chgData name="Martina Marino" userId="5b696a2f-595b-48fd-9307-7b8f50f6727d" providerId="ADAL" clId="{2C4B5A12-FD39-4B46-8319-1F95F20220E3}"/>
    <pc:docChg chg="modSld">
      <pc:chgData name="Martina Marino" userId="5b696a2f-595b-48fd-9307-7b8f50f6727d" providerId="ADAL" clId="{2C4B5A12-FD39-4B46-8319-1F95F20220E3}" dt="2022-10-17T15:59:37.147" v="80" actId="20577"/>
      <pc:docMkLst>
        <pc:docMk/>
      </pc:docMkLst>
      <pc:sldChg chg="modSp">
        <pc:chgData name="Martina Marino" userId="5b696a2f-595b-48fd-9307-7b8f50f6727d" providerId="ADAL" clId="{2C4B5A12-FD39-4B46-8319-1F95F20220E3}" dt="2022-10-17T15:59:37.147" v="80" actId="20577"/>
        <pc:sldMkLst>
          <pc:docMk/>
          <pc:sldMk cId="0" sldId="256"/>
        </pc:sldMkLst>
        <pc:spChg chg="mod">
          <ac:chgData name="Martina Marino" userId="5b696a2f-595b-48fd-9307-7b8f50f6727d" providerId="ADAL" clId="{2C4B5A12-FD39-4B46-8319-1F95F20220E3}" dt="2022-10-17T15:59:37.147" v="80" actId="20577"/>
          <ac:spMkLst>
            <pc:docMk/>
            <pc:sldMk cId="0" sldId="256"/>
            <ac:spMk id="57" creationId="{00000000-0000-0000-0000-000000000000}"/>
          </ac:spMkLst>
        </pc:spChg>
      </pc:sldChg>
      <pc:sldChg chg="addSp modSp">
        <pc:chgData name="Martina Marino" userId="5b696a2f-595b-48fd-9307-7b8f50f6727d" providerId="ADAL" clId="{2C4B5A12-FD39-4B46-8319-1F95F20220E3}" dt="2022-10-17T15:48:53.156" v="78" actId="1076"/>
        <pc:sldMkLst>
          <pc:docMk/>
          <pc:sldMk cId="848791713" sldId="296"/>
        </pc:sldMkLst>
        <pc:spChg chg="mod">
          <ac:chgData name="Martina Marino" userId="5b696a2f-595b-48fd-9307-7b8f50f6727d" providerId="ADAL" clId="{2C4B5A12-FD39-4B46-8319-1F95F20220E3}" dt="2022-10-17T15:48:09.451" v="64" actId="1076"/>
          <ac:spMkLst>
            <pc:docMk/>
            <pc:sldMk cId="848791713" sldId="296"/>
            <ac:spMk id="3" creationId="{5E356DEB-514C-034F-8285-84421CCB544C}"/>
          </ac:spMkLst>
        </pc:spChg>
        <pc:spChg chg="add mod">
          <ac:chgData name="Martina Marino" userId="5b696a2f-595b-48fd-9307-7b8f50f6727d" providerId="ADAL" clId="{2C4B5A12-FD39-4B46-8319-1F95F20220E3}" dt="2022-10-17T15:48:45.910" v="76" actId="14100"/>
          <ac:spMkLst>
            <pc:docMk/>
            <pc:sldMk cId="848791713" sldId="296"/>
            <ac:spMk id="5" creationId="{EC29D528-D2AE-7364-F009-31BAAAA9C28B}"/>
          </ac:spMkLst>
        </pc:spChg>
        <pc:spChg chg="mod">
          <ac:chgData name="Martina Marino" userId="5b696a2f-595b-48fd-9307-7b8f50f6727d" providerId="ADAL" clId="{2C4B5A12-FD39-4B46-8319-1F95F20220E3}" dt="2022-10-17T15:48:53.156" v="78" actId="1076"/>
          <ac:spMkLst>
            <pc:docMk/>
            <pc:sldMk cId="848791713" sldId="296"/>
            <ac:spMk id="64" creationId="{00000000-0000-0000-0000-000000000000}"/>
          </ac:spMkLst>
        </pc:spChg>
        <pc:picChg chg="mod">
          <ac:chgData name="Martina Marino" userId="5b696a2f-595b-48fd-9307-7b8f50f6727d" providerId="ADAL" clId="{2C4B5A12-FD39-4B46-8319-1F95F20220E3}" dt="2022-10-17T15:48:51.069" v="77" actId="1076"/>
          <ac:picMkLst>
            <pc:docMk/>
            <pc:sldMk cId="848791713" sldId="296"/>
            <ac:picMk id="1030" creationId="{CA0421E9-170D-F620-5C78-3AFD7FA76241}"/>
          </ac:picMkLst>
        </pc:picChg>
      </pc:sldChg>
      <pc:sldChg chg="modSp">
        <pc:chgData name="Martina Marino" userId="5b696a2f-595b-48fd-9307-7b8f50f6727d" providerId="ADAL" clId="{2C4B5A12-FD39-4B46-8319-1F95F20220E3}" dt="2022-10-17T15:45:35.939" v="27" actId="255"/>
        <pc:sldMkLst>
          <pc:docMk/>
          <pc:sldMk cId="2850394169" sldId="299"/>
        </pc:sldMkLst>
        <pc:spChg chg="mod">
          <ac:chgData name="Martina Marino" userId="5b696a2f-595b-48fd-9307-7b8f50f6727d" providerId="ADAL" clId="{2C4B5A12-FD39-4B46-8319-1F95F20220E3}" dt="2022-10-17T15:45:20.025" v="24" actId="14100"/>
          <ac:spMkLst>
            <pc:docMk/>
            <pc:sldMk cId="2850394169" sldId="299"/>
            <ac:spMk id="4" creationId="{4583B610-2C72-31A0-5B9C-F8367D208DEE}"/>
          </ac:spMkLst>
        </pc:spChg>
        <pc:spChg chg="mod">
          <ac:chgData name="Martina Marino" userId="5b696a2f-595b-48fd-9307-7b8f50f6727d" providerId="ADAL" clId="{2C4B5A12-FD39-4B46-8319-1F95F20220E3}" dt="2022-10-17T15:45:17.173" v="23" actId="14100"/>
          <ac:spMkLst>
            <pc:docMk/>
            <pc:sldMk cId="2850394169" sldId="299"/>
            <ac:spMk id="6" creationId="{8543B13E-8558-E30F-24CD-B56DEDFCC4B0}"/>
          </ac:spMkLst>
        </pc:spChg>
        <pc:spChg chg="mod">
          <ac:chgData name="Martina Marino" userId="5b696a2f-595b-48fd-9307-7b8f50f6727d" providerId="ADAL" clId="{2C4B5A12-FD39-4B46-8319-1F95F20220E3}" dt="2022-10-17T15:45:14.982" v="22" actId="14100"/>
          <ac:spMkLst>
            <pc:docMk/>
            <pc:sldMk cId="2850394169" sldId="299"/>
            <ac:spMk id="8" creationId="{EC26C911-9BA8-746E-33E3-5C423CB843B3}"/>
          </ac:spMkLst>
        </pc:spChg>
        <pc:spChg chg="mod">
          <ac:chgData name="Martina Marino" userId="5b696a2f-595b-48fd-9307-7b8f50f6727d" providerId="ADAL" clId="{2C4B5A12-FD39-4B46-8319-1F95F20220E3}" dt="2022-10-17T15:45:24.659" v="25" actId="255"/>
          <ac:spMkLst>
            <pc:docMk/>
            <pc:sldMk cId="2850394169" sldId="299"/>
            <ac:spMk id="12" creationId="{26C30C1F-D657-EE4E-514A-9FC7EBE566FB}"/>
          </ac:spMkLst>
        </pc:spChg>
        <pc:spChg chg="mod">
          <ac:chgData name="Martina Marino" userId="5b696a2f-595b-48fd-9307-7b8f50f6727d" providerId="ADAL" clId="{2C4B5A12-FD39-4B46-8319-1F95F20220E3}" dt="2022-10-17T15:45:29.519" v="26" actId="255"/>
          <ac:spMkLst>
            <pc:docMk/>
            <pc:sldMk cId="2850394169" sldId="299"/>
            <ac:spMk id="14" creationId="{88AFE2C2-D934-A44D-1B32-AB4F5456D33D}"/>
          </ac:spMkLst>
        </pc:spChg>
        <pc:spChg chg="mod">
          <ac:chgData name="Martina Marino" userId="5b696a2f-595b-48fd-9307-7b8f50f6727d" providerId="ADAL" clId="{2C4B5A12-FD39-4B46-8319-1F95F20220E3}" dt="2022-10-17T15:45:35.939" v="27" actId="255"/>
          <ac:spMkLst>
            <pc:docMk/>
            <pc:sldMk cId="2850394169" sldId="299"/>
            <ac:spMk id="16" creationId="{B118246E-1189-712B-31B2-79CB37279C1E}"/>
          </ac:spMkLst>
        </pc:spChg>
      </pc:sldChg>
      <pc:sldChg chg="modSp">
        <pc:chgData name="Martina Marino" userId="5b696a2f-595b-48fd-9307-7b8f50f6727d" providerId="ADAL" clId="{2C4B5A12-FD39-4B46-8319-1F95F20220E3}" dt="2022-10-17T15:46:37.037" v="36" actId="255"/>
        <pc:sldMkLst>
          <pc:docMk/>
          <pc:sldMk cId="1545012597" sldId="301"/>
        </pc:sldMkLst>
        <pc:spChg chg="mod">
          <ac:chgData name="Martina Marino" userId="5b696a2f-595b-48fd-9307-7b8f50f6727d" providerId="ADAL" clId="{2C4B5A12-FD39-4B46-8319-1F95F20220E3}" dt="2022-10-17T15:46:37.037" v="36" actId="255"/>
          <ac:spMkLst>
            <pc:docMk/>
            <pc:sldMk cId="1545012597" sldId="301"/>
            <ac:spMk id="64" creationId="{00000000-0000-0000-0000-000000000000}"/>
          </ac:spMkLst>
        </pc:spChg>
      </pc:sldChg>
      <pc:sldChg chg="modSp">
        <pc:chgData name="Martina Marino" userId="5b696a2f-595b-48fd-9307-7b8f50f6727d" providerId="ADAL" clId="{2C4B5A12-FD39-4B46-8319-1F95F20220E3}" dt="2022-10-17T15:46:19.377" v="33" actId="2711"/>
        <pc:sldMkLst>
          <pc:docMk/>
          <pc:sldMk cId="131615202" sldId="302"/>
        </pc:sldMkLst>
        <pc:spChg chg="mod">
          <ac:chgData name="Martina Marino" userId="5b696a2f-595b-48fd-9307-7b8f50f6727d" providerId="ADAL" clId="{2C4B5A12-FD39-4B46-8319-1F95F20220E3}" dt="2022-10-17T15:46:19.377" v="33" actId="2711"/>
          <ac:spMkLst>
            <pc:docMk/>
            <pc:sldMk cId="131615202" sldId="302"/>
            <ac:spMk id="10" creationId="{9DD3C4A2-3604-CFBF-77AD-E6B5AA11B66A}"/>
          </ac:spMkLst>
        </pc:spChg>
        <pc:spChg chg="mod">
          <ac:chgData name="Martina Marino" userId="5b696a2f-595b-48fd-9307-7b8f50f6727d" providerId="ADAL" clId="{2C4B5A12-FD39-4B46-8319-1F95F20220E3}" dt="2022-10-17T15:44:24.886" v="11" actId="20577"/>
          <ac:spMkLst>
            <pc:docMk/>
            <pc:sldMk cId="131615202" sldId="302"/>
            <ac:spMk id="62" creationId="{00000000-0000-0000-0000-000000000000}"/>
          </ac:spMkLst>
        </pc:spChg>
        <pc:spChg chg="mod">
          <ac:chgData name="Martina Marino" userId="5b696a2f-595b-48fd-9307-7b8f50f6727d" providerId="ADAL" clId="{2C4B5A12-FD39-4B46-8319-1F95F20220E3}" dt="2022-10-17T15:46:16.311" v="32" actId="2711"/>
          <ac:spMkLst>
            <pc:docMk/>
            <pc:sldMk cId="131615202" sldId="302"/>
            <ac:spMk id="64" creationId="{00000000-0000-0000-0000-000000000000}"/>
          </ac:spMkLst>
        </pc:spChg>
        <pc:picChg chg="mod">
          <ac:chgData name="Martina Marino" userId="5b696a2f-595b-48fd-9307-7b8f50f6727d" providerId="ADAL" clId="{2C4B5A12-FD39-4B46-8319-1F95F20220E3}" dt="2022-10-17T15:43:30.473" v="0" actId="14100"/>
          <ac:picMkLst>
            <pc:docMk/>
            <pc:sldMk cId="131615202" sldId="302"/>
            <ac:picMk id="2050" creationId="{A04C6F9B-D71F-8430-3BB2-E8AC37486081}"/>
          </ac:picMkLst>
        </pc:picChg>
      </pc:sldChg>
    </pc:docChg>
  </pc:docChgLst>
  <pc:docChgLst>
    <pc:chgData name="Roberta Matrella" userId="S::r.matrella@studenti.unipi.it::3c0a5e63-f310-4b53-afd7-a005914e7006" providerId="AD" clId="Web-{258B1490-57E9-48F5-020A-847183F8679D}"/>
    <pc:docChg chg="addSld modSld">
      <pc:chgData name="Roberta Matrella" userId="S::r.matrella@studenti.unipi.it::3c0a5e63-f310-4b53-afd7-a005914e7006" providerId="AD" clId="Web-{258B1490-57E9-48F5-020A-847183F8679D}" dt="2022-10-19T15:21:34.586" v="51"/>
      <pc:docMkLst>
        <pc:docMk/>
      </pc:docMkLst>
      <pc:sldChg chg="modSp">
        <pc:chgData name="Roberta Matrella" userId="S::r.matrella@studenti.unipi.it::3c0a5e63-f310-4b53-afd7-a005914e7006" providerId="AD" clId="Web-{258B1490-57E9-48F5-020A-847183F8679D}" dt="2022-10-19T15:18:48.701" v="29" actId="20577"/>
        <pc:sldMkLst>
          <pc:docMk/>
          <pc:sldMk cId="837556835" sldId="324"/>
        </pc:sldMkLst>
        <pc:spChg chg="mod">
          <ac:chgData name="Roberta Matrella" userId="S::r.matrella@studenti.unipi.it::3c0a5e63-f310-4b53-afd7-a005914e7006" providerId="AD" clId="Web-{258B1490-57E9-48F5-020A-847183F8679D}" dt="2022-10-19T15:18:48.701" v="29" actId="20577"/>
          <ac:spMkLst>
            <pc:docMk/>
            <pc:sldMk cId="837556835" sldId="324"/>
            <ac:spMk id="3" creationId="{E88A72CF-026B-E728-D8FC-4990A13BC285}"/>
          </ac:spMkLst>
        </pc:spChg>
      </pc:sldChg>
      <pc:sldChg chg="modSp">
        <pc:chgData name="Roberta Matrella" userId="S::r.matrella@studenti.unipi.it::3c0a5e63-f310-4b53-afd7-a005914e7006" providerId="AD" clId="Web-{258B1490-57E9-48F5-020A-847183F8679D}" dt="2022-10-19T15:21:34.586" v="51"/>
        <pc:sldMkLst>
          <pc:docMk/>
          <pc:sldMk cId="4202729899" sldId="325"/>
        </pc:sldMkLst>
        <pc:spChg chg="mod ord">
          <ac:chgData name="Roberta Matrella" userId="S::r.matrella@studenti.unipi.it::3c0a5e63-f310-4b53-afd7-a005914e7006" providerId="AD" clId="Web-{258B1490-57E9-48F5-020A-847183F8679D}" dt="2022-10-19T15:21:22.496" v="48"/>
          <ac:spMkLst>
            <pc:docMk/>
            <pc:sldMk cId="4202729899" sldId="325"/>
            <ac:spMk id="3" creationId="{E88A72CF-026B-E728-D8FC-4990A13BC285}"/>
          </ac:spMkLst>
        </pc:spChg>
        <pc:spChg chg="mod ord">
          <ac:chgData name="Roberta Matrella" userId="S::r.matrella@studenti.unipi.it::3c0a5e63-f310-4b53-afd7-a005914e7006" providerId="AD" clId="Web-{258B1490-57E9-48F5-020A-847183F8679D}" dt="2022-10-19T15:21:34.586" v="51"/>
          <ac:spMkLst>
            <pc:docMk/>
            <pc:sldMk cId="4202729899" sldId="325"/>
            <ac:spMk id="14" creationId="{EA03C976-AA13-C9FB-A23E-186F3657C6D1}"/>
          </ac:spMkLst>
        </pc:spChg>
      </pc:sldChg>
      <pc:sldChg chg="modSp">
        <pc:chgData name="Roberta Matrella" userId="S::r.matrella@studenti.unipi.it::3c0a5e63-f310-4b53-afd7-a005914e7006" providerId="AD" clId="Web-{258B1490-57E9-48F5-020A-847183F8679D}" dt="2022-10-19T15:19:01.077" v="38" actId="20577"/>
        <pc:sldMkLst>
          <pc:docMk/>
          <pc:sldMk cId="1268707105" sldId="326"/>
        </pc:sldMkLst>
        <pc:spChg chg="mod">
          <ac:chgData name="Roberta Matrella" userId="S::r.matrella@studenti.unipi.it::3c0a5e63-f310-4b53-afd7-a005914e7006" providerId="AD" clId="Web-{258B1490-57E9-48F5-020A-847183F8679D}" dt="2022-10-19T15:19:01.077" v="38" actId="20577"/>
          <ac:spMkLst>
            <pc:docMk/>
            <pc:sldMk cId="1268707105" sldId="326"/>
            <ac:spMk id="3" creationId="{E88A72CF-026B-E728-D8FC-4990A13BC285}"/>
          </ac:spMkLst>
        </pc:spChg>
      </pc:sldChg>
      <pc:sldChg chg="modSp">
        <pc:chgData name="Roberta Matrella" userId="S::r.matrella@studenti.unipi.it::3c0a5e63-f310-4b53-afd7-a005914e7006" providerId="AD" clId="Web-{258B1490-57E9-48F5-020A-847183F8679D}" dt="2022-10-19T15:18:41.138" v="23" actId="20577"/>
        <pc:sldMkLst>
          <pc:docMk/>
          <pc:sldMk cId="2740130716" sldId="327"/>
        </pc:sldMkLst>
        <pc:spChg chg="mod">
          <ac:chgData name="Roberta Matrella" userId="S::r.matrella@studenti.unipi.it::3c0a5e63-f310-4b53-afd7-a005914e7006" providerId="AD" clId="Web-{258B1490-57E9-48F5-020A-847183F8679D}" dt="2022-10-19T15:18:41.138" v="23" actId="20577"/>
          <ac:spMkLst>
            <pc:docMk/>
            <pc:sldMk cId="2740130716" sldId="327"/>
            <ac:spMk id="3" creationId="{E88A72CF-026B-E728-D8FC-4990A13BC285}"/>
          </ac:spMkLst>
        </pc:spChg>
      </pc:sldChg>
      <pc:sldChg chg="modSp">
        <pc:chgData name="Roberta Matrella" userId="S::r.matrella@studenti.unipi.it::3c0a5e63-f310-4b53-afd7-a005914e7006" providerId="AD" clId="Web-{258B1490-57E9-48F5-020A-847183F8679D}" dt="2022-10-19T15:19:05.562" v="40" actId="20577"/>
        <pc:sldMkLst>
          <pc:docMk/>
          <pc:sldMk cId="1558729431" sldId="328"/>
        </pc:sldMkLst>
        <pc:spChg chg="mod">
          <ac:chgData name="Roberta Matrella" userId="S::r.matrella@studenti.unipi.it::3c0a5e63-f310-4b53-afd7-a005914e7006" providerId="AD" clId="Web-{258B1490-57E9-48F5-020A-847183F8679D}" dt="2022-10-19T15:19:05.562" v="40" actId="20577"/>
          <ac:spMkLst>
            <pc:docMk/>
            <pc:sldMk cId="1558729431" sldId="328"/>
            <ac:spMk id="3" creationId="{E88A72CF-026B-E728-D8FC-4990A13BC285}"/>
          </ac:spMkLst>
        </pc:spChg>
      </pc:sldChg>
      <pc:sldChg chg="modSp add replId">
        <pc:chgData name="Roberta Matrella" userId="S::r.matrella@studenti.unipi.it::3c0a5e63-f310-4b53-afd7-a005914e7006" providerId="AD" clId="Web-{258B1490-57E9-48F5-020A-847183F8679D}" dt="2022-10-19T15:20:23.176" v="46" actId="14100"/>
        <pc:sldMkLst>
          <pc:docMk/>
          <pc:sldMk cId="2945351253" sldId="329"/>
        </pc:sldMkLst>
        <pc:spChg chg="ord">
          <ac:chgData name="Roberta Matrella" userId="S::r.matrella@studenti.unipi.it::3c0a5e63-f310-4b53-afd7-a005914e7006" providerId="AD" clId="Web-{258B1490-57E9-48F5-020A-847183F8679D}" dt="2022-10-19T15:19:51.674" v="42"/>
          <ac:spMkLst>
            <pc:docMk/>
            <pc:sldMk cId="2945351253" sldId="329"/>
            <ac:spMk id="3" creationId="{E88A72CF-026B-E728-D8FC-4990A13BC285}"/>
          </ac:spMkLst>
        </pc:spChg>
        <pc:spChg chg="mod ord">
          <ac:chgData name="Roberta Matrella" userId="S::r.matrella@studenti.unipi.it::3c0a5e63-f310-4b53-afd7-a005914e7006" providerId="AD" clId="Web-{258B1490-57E9-48F5-020A-847183F8679D}" dt="2022-10-19T15:20:23.176" v="46" actId="14100"/>
          <ac:spMkLst>
            <pc:docMk/>
            <pc:sldMk cId="2945351253" sldId="329"/>
            <ac:spMk id="16" creationId="{6D1B3A2A-CA70-7322-70EB-8266AC5FF42F}"/>
          </ac:spMkLst>
        </pc:spChg>
      </pc:sldChg>
    </pc:docChg>
  </pc:docChgLst>
  <pc:docChgLst>
    <pc:chgData name="Roberta Matrella" userId="3c0a5e63-f310-4b53-afd7-a005914e7006" providerId="ADAL" clId="{AAA6A19F-7DC4-0047-97FF-6199C8AE2EAC}"/>
    <pc:docChg chg="undo redo custSel addSld delSld modSld modSection">
      <pc:chgData name="Roberta Matrella" userId="3c0a5e63-f310-4b53-afd7-a005914e7006" providerId="ADAL" clId="{AAA6A19F-7DC4-0047-97FF-6199C8AE2EAC}" dt="2022-11-09T10:26:15.885" v="707" actId="1076"/>
      <pc:docMkLst>
        <pc:docMk/>
      </pc:docMkLst>
      <pc:sldChg chg="addSp delSp">
        <pc:chgData name="Roberta Matrella" userId="3c0a5e63-f310-4b53-afd7-a005914e7006" providerId="ADAL" clId="{AAA6A19F-7DC4-0047-97FF-6199C8AE2EAC}" dt="2022-10-19T08:58:08.275" v="4" actId="931"/>
        <pc:sldMkLst>
          <pc:docMk/>
          <pc:sldMk cId="0" sldId="256"/>
        </pc:sldMkLst>
        <pc:picChg chg="add del">
          <ac:chgData name="Roberta Matrella" userId="3c0a5e63-f310-4b53-afd7-a005914e7006" providerId="ADAL" clId="{AAA6A19F-7DC4-0047-97FF-6199C8AE2EAC}" dt="2022-10-19T08:58:08.275" v="4" actId="931"/>
          <ac:picMkLst>
            <pc:docMk/>
            <pc:sldMk cId="0" sldId="256"/>
            <ac:picMk id="2" creationId="{72593EF6-123E-D943-41DB-DB19F3F66C14}"/>
          </ac:picMkLst>
        </pc:picChg>
      </pc:sldChg>
      <pc:sldChg chg="modSp">
        <pc:chgData name="Roberta Matrella" userId="3c0a5e63-f310-4b53-afd7-a005914e7006" providerId="ADAL" clId="{AAA6A19F-7DC4-0047-97FF-6199C8AE2EAC}" dt="2022-10-17T16:04:02.030" v="1" actId="1076"/>
        <pc:sldMkLst>
          <pc:docMk/>
          <pc:sldMk cId="848791713" sldId="296"/>
        </pc:sldMkLst>
        <pc:spChg chg="mod">
          <ac:chgData name="Roberta Matrella" userId="3c0a5e63-f310-4b53-afd7-a005914e7006" providerId="ADAL" clId="{AAA6A19F-7DC4-0047-97FF-6199C8AE2EAC}" dt="2022-10-17T16:04:02.030" v="1" actId="1076"/>
          <ac:spMkLst>
            <pc:docMk/>
            <pc:sldMk cId="848791713" sldId="296"/>
            <ac:spMk id="64" creationId="{00000000-0000-0000-0000-000000000000}"/>
          </ac:spMkLst>
        </pc:spChg>
      </pc:sldChg>
      <pc:sldChg chg="modSp">
        <pc:chgData name="Roberta Matrella" userId="3c0a5e63-f310-4b53-afd7-a005914e7006" providerId="ADAL" clId="{AAA6A19F-7DC4-0047-97FF-6199C8AE2EAC}" dt="2022-10-17T16:04:10.162" v="2" actId="113"/>
        <pc:sldMkLst>
          <pc:docMk/>
          <pc:sldMk cId="131615202" sldId="302"/>
        </pc:sldMkLst>
        <pc:spChg chg="mod">
          <ac:chgData name="Roberta Matrella" userId="3c0a5e63-f310-4b53-afd7-a005914e7006" providerId="ADAL" clId="{AAA6A19F-7DC4-0047-97FF-6199C8AE2EAC}" dt="2022-10-17T16:04:10.162" v="2" actId="113"/>
          <ac:spMkLst>
            <pc:docMk/>
            <pc:sldMk cId="131615202" sldId="302"/>
            <ac:spMk id="10" creationId="{9DD3C4A2-3604-CFBF-77AD-E6B5AA11B66A}"/>
          </ac:spMkLst>
        </pc:spChg>
      </pc:sldChg>
      <pc:sldChg chg="modSp">
        <pc:chgData name="Roberta Matrella" userId="3c0a5e63-f310-4b53-afd7-a005914e7006" providerId="ADAL" clId="{AAA6A19F-7DC4-0047-97FF-6199C8AE2EAC}" dt="2022-10-19T09:03:10.243" v="5" actId="1076"/>
        <pc:sldMkLst>
          <pc:docMk/>
          <pc:sldMk cId="3573220431" sldId="321"/>
        </pc:sldMkLst>
        <pc:picChg chg="mod">
          <ac:chgData name="Roberta Matrella" userId="3c0a5e63-f310-4b53-afd7-a005914e7006" providerId="ADAL" clId="{AAA6A19F-7DC4-0047-97FF-6199C8AE2EAC}" dt="2022-10-19T09:03:10.243" v="5" actId="1076"/>
          <ac:picMkLst>
            <pc:docMk/>
            <pc:sldMk cId="3573220431" sldId="321"/>
            <ac:picMk id="4" creationId="{84A778B4-C68B-5EB0-B865-30372DDD8770}"/>
          </ac:picMkLst>
        </pc:picChg>
      </pc:sldChg>
      <pc:sldChg chg="new">
        <pc:chgData name="Roberta Matrella" userId="3c0a5e63-f310-4b53-afd7-a005914e7006" providerId="ADAL" clId="{AAA6A19F-7DC4-0047-97FF-6199C8AE2EAC}" dt="2022-11-09T09:42:47.790" v="6" actId="680"/>
        <pc:sldMkLst>
          <pc:docMk/>
          <pc:sldMk cId="2165796348" sldId="341"/>
        </pc:sldMkLst>
      </pc:sldChg>
      <pc:sldChg chg="delSp add">
        <pc:chgData name="Roberta Matrella" userId="3c0a5e63-f310-4b53-afd7-a005914e7006" providerId="ADAL" clId="{AAA6A19F-7DC4-0047-97FF-6199C8AE2EAC}" dt="2022-11-09T09:44:37.909" v="44" actId="478"/>
        <pc:sldMkLst>
          <pc:docMk/>
          <pc:sldMk cId="1621366366" sldId="342"/>
        </pc:sldMkLst>
        <pc:picChg chg="del">
          <ac:chgData name="Roberta Matrella" userId="3c0a5e63-f310-4b53-afd7-a005914e7006" providerId="ADAL" clId="{AAA6A19F-7DC4-0047-97FF-6199C8AE2EAC}" dt="2022-11-09T09:44:37.909" v="44" actId="478"/>
          <ac:picMkLst>
            <pc:docMk/>
            <pc:sldMk cId="1621366366" sldId="342"/>
            <ac:picMk id="5" creationId="{3126815D-F130-10C6-9EBD-9D4A1A8861DA}"/>
          </ac:picMkLst>
        </pc:picChg>
      </pc:sldChg>
      <pc:sldChg chg="addSp delSp modSp del">
        <pc:chgData name="Roberta Matrella" userId="3c0a5e63-f310-4b53-afd7-a005914e7006" providerId="ADAL" clId="{AAA6A19F-7DC4-0047-97FF-6199C8AE2EAC}" dt="2022-11-09T09:44:30.834" v="42" actId="2696"/>
        <pc:sldMkLst>
          <pc:docMk/>
          <pc:sldMk cId="2165796348" sldId="342"/>
        </pc:sldMkLst>
        <pc:spChg chg="add">
          <ac:chgData name="Roberta Matrella" userId="3c0a5e63-f310-4b53-afd7-a005914e7006" providerId="ADAL" clId="{AAA6A19F-7DC4-0047-97FF-6199C8AE2EAC}" dt="2022-11-09T09:43:52.374" v="7" actId="139"/>
          <ac:spMkLst>
            <pc:docMk/>
            <pc:sldMk cId="2165796348" sldId="342"/>
            <ac:spMk id="2" creationId="{BFC90C97-3A75-7F12-DEEF-8FDA11C688F6}"/>
          </ac:spMkLst>
        </pc:spChg>
        <pc:spChg chg="add del mod">
          <ac:chgData name="Roberta Matrella" userId="3c0a5e63-f310-4b53-afd7-a005914e7006" providerId="ADAL" clId="{AAA6A19F-7DC4-0047-97FF-6199C8AE2EAC}" dt="2022-11-09T09:44:27.473" v="41" actId="478"/>
          <ac:spMkLst>
            <pc:docMk/>
            <pc:sldMk cId="2165796348" sldId="342"/>
            <ac:spMk id="3" creationId="{F4DA0095-E459-8907-76D0-7D57BDF62EFE}"/>
          </ac:spMkLst>
        </pc:spChg>
      </pc:sldChg>
      <pc:sldChg chg="addSp delSp modSp add mod modClrScheme chgLayout">
        <pc:chgData name="Roberta Matrella" userId="3c0a5e63-f310-4b53-afd7-a005914e7006" providerId="ADAL" clId="{AAA6A19F-7DC4-0047-97FF-6199C8AE2EAC}" dt="2022-11-09T10:20:27.797" v="652" actId="20577"/>
        <pc:sldMkLst>
          <pc:docMk/>
          <pc:sldMk cId="4171276221" sldId="342"/>
        </pc:sldMkLst>
        <pc:spChg chg="add del mod ord">
          <ac:chgData name="Roberta Matrella" userId="3c0a5e63-f310-4b53-afd7-a005914e7006" providerId="ADAL" clId="{AAA6A19F-7DC4-0047-97FF-6199C8AE2EAC}" dt="2022-11-09T09:57:38.287" v="176" actId="478"/>
          <ac:spMkLst>
            <pc:docMk/>
            <pc:sldMk cId="4171276221" sldId="342"/>
            <ac:spMk id="2" creationId="{C40C29E8-8BB9-4851-02C6-44242FC624AB}"/>
          </ac:spMkLst>
        </pc:spChg>
        <pc:spChg chg="add mod ord">
          <ac:chgData name="Roberta Matrella" userId="3c0a5e63-f310-4b53-afd7-a005914e7006" providerId="ADAL" clId="{AAA6A19F-7DC4-0047-97FF-6199C8AE2EAC}" dt="2022-11-09T10:20:27.797" v="652" actId="20577"/>
          <ac:spMkLst>
            <pc:docMk/>
            <pc:sldMk cId="4171276221" sldId="342"/>
            <ac:spMk id="4" creationId="{5D9D93B3-56C4-B750-32E2-86A44C355012}"/>
          </ac:spMkLst>
        </pc:spChg>
        <pc:spChg chg="add del mod ord">
          <ac:chgData name="Roberta Matrella" userId="3c0a5e63-f310-4b53-afd7-a005914e7006" providerId="ADAL" clId="{AAA6A19F-7DC4-0047-97FF-6199C8AE2EAC}" dt="2022-11-09T10:03:52.616" v="432" actId="20577"/>
          <ac:spMkLst>
            <pc:docMk/>
            <pc:sldMk cId="4171276221" sldId="342"/>
            <ac:spMk id="6" creationId="{F6158CC6-8A67-F837-D0E7-984875F387E3}"/>
          </ac:spMkLst>
        </pc:spChg>
        <pc:spChg chg="del mod">
          <ac:chgData name="Roberta Matrella" userId="3c0a5e63-f310-4b53-afd7-a005914e7006" providerId="ADAL" clId="{AAA6A19F-7DC4-0047-97FF-6199C8AE2EAC}" dt="2022-11-09T09:57:21.386" v="174" actId="478"/>
          <ac:spMkLst>
            <pc:docMk/>
            <pc:sldMk cId="4171276221" sldId="342"/>
            <ac:spMk id="7" creationId="{5EC8BF4A-FCA3-3F9C-332D-4E295EFB3CBB}"/>
          </ac:spMkLst>
        </pc:spChg>
        <pc:picChg chg="del">
          <ac:chgData name="Roberta Matrella" userId="3c0a5e63-f310-4b53-afd7-a005914e7006" providerId="ADAL" clId="{AAA6A19F-7DC4-0047-97FF-6199C8AE2EAC}" dt="2022-11-09T09:57:16.863" v="172" actId="478"/>
          <ac:picMkLst>
            <pc:docMk/>
            <pc:sldMk cId="4171276221" sldId="342"/>
            <ac:picMk id="5" creationId="{3126815D-F130-10C6-9EBD-9D4A1A8861DA}"/>
          </ac:picMkLst>
        </pc:picChg>
        <pc:picChg chg="mod">
          <ac:chgData name="Roberta Matrella" userId="3c0a5e63-f310-4b53-afd7-a005914e7006" providerId="ADAL" clId="{AAA6A19F-7DC4-0047-97FF-6199C8AE2EAC}" dt="2022-11-09T10:20:08.153" v="643" actId="1076"/>
          <ac:picMkLst>
            <pc:docMk/>
            <pc:sldMk cId="4171276221" sldId="342"/>
            <ac:picMk id="8" creationId="{9FC511E8-B7B4-F237-C2F9-8B9DFAD8AC59}"/>
          </ac:picMkLst>
        </pc:picChg>
      </pc:sldChg>
      <pc:sldChg chg="addSp delSp modSp del mod modClrScheme chgLayout">
        <pc:chgData name="Roberta Matrella" userId="3c0a5e63-f310-4b53-afd7-a005914e7006" providerId="ADAL" clId="{AAA6A19F-7DC4-0047-97FF-6199C8AE2EAC}" dt="2022-11-09T09:56:52.429" v="170" actId="2696"/>
        <pc:sldMkLst>
          <pc:docMk/>
          <pc:sldMk cId="1621366366" sldId="343"/>
        </pc:sldMkLst>
        <pc:spChg chg="add del mod ord">
          <ac:chgData name="Roberta Matrella" userId="3c0a5e63-f310-4b53-afd7-a005914e7006" providerId="ADAL" clId="{AAA6A19F-7DC4-0047-97FF-6199C8AE2EAC}" dt="2022-11-09T09:47:32.721" v="89" actId="478"/>
          <ac:spMkLst>
            <pc:docMk/>
            <pc:sldMk cId="1621366366" sldId="343"/>
            <ac:spMk id="2" creationId="{647C2CE4-3E43-B212-8D94-A8C25FB1962C}"/>
          </ac:spMkLst>
        </pc:spChg>
        <pc:spChg chg="add del mod ord">
          <ac:chgData name="Roberta Matrella" userId="3c0a5e63-f310-4b53-afd7-a005914e7006" providerId="ADAL" clId="{AAA6A19F-7DC4-0047-97FF-6199C8AE2EAC}" dt="2022-11-09T09:47:27.383" v="87" actId="478"/>
          <ac:spMkLst>
            <pc:docMk/>
            <pc:sldMk cId="1621366366" sldId="343"/>
            <ac:spMk id="4" creationId="{C6204517-D204-31D0-1FAD-B2474718BE8E}"/>
          </ac:spMkLst>
        </pc:spChg>
        <pc:spChg chg="add mod ord">
          <ac:chgData name="Roberta Matrella" userId="3c0a5e63-f310-4b53-afd7-a005914e7006" providerId="ADAL" clId="{AAA6A19F-7DC4-0047-97FF-6199C8AE2EAC}" dt="2022-11-09T09:56:47.013" v="168" actId="20577"/>
          <ac:spMkLst>
            <pc:docMk/>
            <pc:sldMk cId="1621366366" sldId="343"/>
            <ac:spMk id="6" creationId="{D3BCDC0E-1A11-C21A-26EA-7A32BA6594B3}"/>
          </ac:spMkLst>
        </pc:spChg>
        <pc:spChg chg="add del mod">
          <ac:chgData name="Roberta Matrella" userId="3c0a5e63-f310-4b53-afd7-a005914e7006" providerId="ADAL" clId="{AAA6A19F-7DC4-0047-97FF-6199C8AE2EAC}" dt="2022-11-09T09:56:50.216" v="169" actId="1076"/>
          <ac:spMkLst>
            <pc:docMk/>
            <pc:sldMk cId="1621366366" sldId="343"/>
            <ac:spMk id="7" creationId="{5EC8BF4A-FCA3-3F9C-332D-4E295EFB3CBB}"/>
          </ac:spMkLst>
        </pc:spChg>
        <pc:spChg chg="add del mod ord">
          <ac:chgData name="Roberta Matrella" userId="3c0a5e63-f310-4b53-afd7-a005914e7006" providerId="ADAL" clId="{AAA6A19F-7DC4-0047-97FF-6199C8AE2EAC}" dt="2022-11-09T09:47:29.571" v="88" actId="478"/>
          <ac:spMkLst>
            <pc:docMk/>
            <pc:sldMk cId="1621366366" sldId="343"/>
            <ac:spMk id="9" creationId="{07F95949-ED3F-96FB-19CF-C2C7228E7E84}"/>
          </ac:spMkLst>
        </pc:spChg>
        <pc:spChg chg="add mod ord">
          <ac:chgData name="Roberta Matrella" userId="3c0a5e63-f310-4b53-afd7-a005914e7006" providerId="ADAL" clId="{AAA6A19F-7DC4-0047-97FF-6199C8AE2EAC}" dt="2022-11-09T09:56:24.760" v="154" actId="20577"/>
          <ac:spMkLst>
            <pc:docMk/>
            <pc:sldMk cId="1621366366" sldId="343"/>
            <ac:spMk id="10" creationId="{FE99786F-309F-0FB2-1119-58C6B66A83AC}"/>
          </ac:spMkLst>
        </pc:spChg>
        <pc:picChg chg="add del">
          <ac:chgData name="Roberta Matrella" userId="3c0a5e63-f310-4b53-afd7-a005914e7006" providerId="ADAL" clId="{AAA6A19F-7DC4-0047-97FF-6199C8AE2EAC}" dt="2022-11-09T09:45:22.646" v="50" actId="478"/>
          <ac:picMkLst>
            <pc:docMk/>
            <pc:sldMk cId="1621366366" sldId="343"/>
            <ac:picMk id="5" creationId="{3126815D-F130-10C6-9EBD-9D4A1A8861DA}"/>
          </ac:picMkLst>
        </pc:picChg>
        <pc:picChg chg="mod">
          <ac:chgData name="Roberta Matrella" userId="3c0a5e63-f310-4b53-afd7-a005914e7006" providerId="ADAL" clId="{AAA6A19F-7DC4-0047-97FF-6199C8AE2EAC}" dt="2022-11-09T09:51:18.243" v="124" actId="1076"/>
          <ac:picMkLst>
            <pc:docMk/>
            <pc:sldMk cId="1621366366" sldId="343"/>
            <ac:picMk id="8" creationId="{9FC511E8-B7B4-F237-C2F9-8B9DFAD8AC59}"/>
          </ac:picMkLst>
        </pc:picChg>
      </pc:sldChg>
      <pc:sldChg chg="modSp add">
        <pc:chgData name="Roberta Matrella" userId="3c0a5e63-f310-4b53-afd7-a005914e7006" providerId="ADAL" clId="{AAA6A19F-7DC4-0047-97FF-6199C8AE2EAC}" dt="2022-11-09T10:26:15.885" v="707" actId="1076"/>
        <pc:sldMkLst>
          <pc:docMk/>
          <pc:sldMk cId="2529516858" sldId="343"/>
        </pc:sldMkLst>
        <pc:spChg chg="mod">
          <ac:chgData name="Roberta Matrella" userId="3c0a5e63-f310-4b53-afd7-a005914e7006" providerId="ADAL" clId="{AAA6A19F-7DC4-0047-97FF-6199C8AE2EAC}" dt="2022-11-09T10:26:15.885" v="707" actId="1076"/>
          <ac:spMkLst>
            <pc:docMk/>
            <pc:sldMk cId="2529516858" sldId="343"/>
            <ac:spMk id="7" creationId="{5EC8BF4A-FCA3-3F9C-332D-4E295EFB3CBB}"/>
          </ac:spMkLst>
        </pc:spChg>
        <pc:picChg chg="mod">
          <ac:chgData name="Roberta Matrella" userId="3c0a5e63-f310-4b53-afd7-a005914e7006" providerId="ADAL" clId="{AAA6A19F-7DC4-0047-97FF-6199C8AE2EAC}" dt="2022-11-09T10:25:58.063" v="687" actId="1076"/>
          <ac:picMkLst>
            <pc:docMk/>
            <pc:sldMk cId="2529516858" sldId="343"/>
            <ac:picMk id="8" creationId="{9FC511E8-B7B4-F237-C2F9-8B9DFAD8AC59}"/>
          </ac:picMkLst>
        </pc:picChg>
      </pc:sldChg>
      <pc:sldChg chg="add del">
        <pc:chgData name="Roberta Matrella" userId="3c0a5e63-f310-4b53-afd7-a005914e7006" providerId="ADAL" clId="{AAA6A19F-7DC4-0047-97FF-6199C8AE2EAC}" dt="2022-11-09T10:09:41.890" v="589" actId="2696"/>
        <pc:sldMkLst>
          <pc:docMk/>
          <pc:sldMk cId="45734874" sldId="344"/>
        </pc:sldMkLst>
      </pc:sldChg>
    </pc:docChg>
  </pc:docChgLst>
  <pc:docChgLst>
    <pc:chgData name="Roberta Matrella" userId="3c0a5e63-f310-4b53-afd7-a005914e7006" providerId="ADAL" clId="{7808C7CD-3C4A-D04C-8291-E7CF1029A3B3}"/>
    <pc:docChg chg="undo custSel modSld">
      <pc:chgData name="Roberta Matrella" userId="3c0a5e63-f310-4b53-afd7-a005914e7006" providerId="ADAL" clId="{7808C7CD-3C4A-D04C-8291-E7CF1029A3B3}" dt="2022-12-20T12:06:28.010" v="461" actId="20577"/>
      <pc:docMkLst>
        <pc:docMk/>
      </pc:docMkLst>
      <pc:sldChg chg="mod modShow">
        <pc:chgData name="Roberta Matrella" userId="3c0a5e63-f310-4b53-afd7-a005914e7006" providerId="ADAL" clId="{7808C7CD-3C4A-D04C-8291-E7CF1029A3B3}" dt="2022-12-14T11:12:45.683" v="0" actId="729"/>
        <pc:sldMkLst>
          <pc:docMk/>
          <pc:sldMk cId="173356023" sldId="376"/>
        </pc:sldMkLst>
      </pc:sldChg>
      <pc:sldChg chg="addSp delSp modSp">
        <pc:chgData name="Roberta Matrella" userId="3c0a5e63-f310-4b53-afd7-a005914e7006" providerId="ADAL" clId="{7808C7CD-3C4A-D04C-8291-E7CF1029A3B3}" dt="2022-12-14T11:18:08.969" v="12" actId="1076"/>
        <pc:sldMkLst>
          <pc:docMk/>
          <pc:sldMk cId="602227439" sldId="388"/>
        </pc:sldMkLst>
        <pc:spChg chg="add del mod">
          <ac:chgData name="Roberta Matrella" userId="3c0a5e63-f310-4b53-afd7-a005914e7006" providerId="ADAL" clId="{7808C7CD-3C4A-D04C-8291-E7CF1029A3B3}" dt="2022-12-14T11:17:43.730" v="2" actId="22"/>
          <ac:spMkLst>
            <pc:docMk/>
            <pc:sldMk cId="602227439" sldId="388"/>
            <ac:spMk id="4" creationId="{47DD2078-D486-AC46-F6DB-6C15D31BFE67}"/>
          </ac:spMkLst>
        </pc:spChg>
        <pc:picChg chg="del">
          <ac:chgData name="Roberta Matrella" userId="3c0a5e63-f310-4b53-afd7-a005914e7006" providerId="ADAL" clId="{7808C7CD-3C4A-D04C-8291-E7CF1029A3B3}" dt="2022-12-14T11:17:41.289" v="1" actId="478"/>
          <ac:picMkLst>
            <pc:docMk/>
            <pc:sldMk cId="602227439" sldId="388"/>
            <ac:picMk id="6" creationId="{724419AD-8FCB-B741-BFF2-BB70578B245B}"/>
          </ac:picMkLst>
        </pc:picChg>
        <pc:picChg chg="add mod">
          <ac:chgData name="Roberta Matrella" userId="3c0a5e63-f310-4b53-afd7-a005914e7006" providerId="ADAL" clId="{7808C7CD-3C4A-D04C-8291-E7CF1029A3B3}" dt="2022-12-14T11:18:08.969" v="12" actId="1076"/>
          <ac:picMkLst>
            <pc:docMk/>
            <pc:sldMk cId="602227439" sldId="388"/>
            <ac:picMk id="8" creationId="{CABA59BF-0404-A2D0-05A1-A2BA62B47570}"/>
          </ac:picMkLst>
        </pc:picChg>
      </pc:sldChg>
      <pc:sldChg chg="addSp delSp modSp modNotesTx">
        <pc:chgData name="Roberta Matrella" userId="3c0a5e63-f310-4b53-afd7-a005914e7006" providerId="ADAL" clId="{7808C7CD-3C4A-D04C-8291-E7CF1029A3B3}" dt="2022-12-14T12:03:29.701" v="403" actId="1076"/>
        <pc:sldMkLst>
          <pc:docMk/>
          <pc:sldMk cId="197085854" sldId="389"/>
        </pc:sldMkLst>
        <pc:spChg chg="add del mod">
          <ac:chgData name="Roberta Matrella" userId="3c0a5e63-f310-4b53-afd7-a005914e7006" providerId="ADAL" clId="{7808C7CD-3C4A-D04C-8291-E7CF1029A3B3}" dt="2022-12-14T12:02:57.135" v="393" actId="22"/>
          <ac:spMkLst>
            <pc:docMk/>
            <pc:sldMk cId="197085854" sldId="389"/>
            <ac:spMk id="4" creationId="{4C84A587-4D7B-1AB4-A1E8-8CD3C10AD1CF}"/>
          </ac:spMkLst>
        </pc:spChg>
        <pc:spChg chg="add mod">
          <ac:chgData name="Roberta Matrella" userId="3c0a5e63-f310-4b53-afd7-a005914e7006" providerId="ADAL" clId="{7808C7CD-3C4A-D04C-8291-E7CF1029A3B3}" dt="2022-12-14T12:03:29.701" v="403" actId="1076"/>
          <ac:spMkLst>
            <pc:docMk/>
            <pc:sldMk cId="197085854" sldId="389"/>
            <ac:spMk id="6" creationId="{8B6A33EF-FE3F-5145-07B8-447E6565C347}"/>
          </ac:spMkLst>
        </pc:spChg>
        <pc:spChg chg="add mod">
          <ac:chgData name="Roberta Matrella" userId="3c0a5e63-f310-4b53-afd7-a005914e7006" providerId="ADAL" clId="{7808C7CD-3C4A-D04C-8291-E7CF1029A3B3}" dt="2022-12-14T12:03:26.929" v="402" actId="1076"/>
          <ac:spMkLst>
            <pc:docMk/>
            <pc:sldMk cId="197085854" sldId="389"/>
            <ac:spMk id="7" creationId="{4593490B-10A8-B6DD-42BD-B1E4FC8EA42D}"/>
          </ac:spMkLst>
        </pc:spChg>
        <pc:spChg chg="del">
          <ac:chgData name="Roberta Matrella" userId="3c0a5e63-f310-4b53-afd7-a005914e7006" providerId="ADAL" clId="{7808C7CD-3C4A-D04C-8291-E7CF1029A3B3}" dt="2022-12-14T11:36:58.294" v="145" actId="478"/>
          <ac:spMkLst>
            <pc:docMk/>
            <pc:sldMk cId="197085854" sldId="389"/>
            <ac:spMk id="15" creationId="{FCBE2E51-3E5C-5FFD-E7A0-8A368FBDDF7E}"/>
          </ac:spMkLst>
        </pc:spChg>
        <pc:spChg chg="del">
          <ac:chgData name="Roberta Matrella" userId="3c0a5e63-f310-4b53-afd7-a005914e7006" providerId="ADAL" clId="{7808C7CD-3C4A-D04C-8291-E7CF1029A3B3}" dt="2022-12-14T11:23:28.730" v="26" actId="478"/>
          <ac:spMkLst>
            <pc:docMk/>
            <pc:sldMk cId="197085854" sldId="389"/>
            <ac:spMk id="16" creationId="{F49F29BA-98A0-3A4D-3889-C27B825D8D89}"/>
          </ac:spMkLst>
        </pc:spChg>
        <pc:picChg chg="add mod">
          <ac:chgData name="Roberta Matrella" userId="3c0a5e63-f310-4b53-afd7-a005914e7006" providerId="ADAL" clId="{7808C7CD-3C4A-D04C-8291-E7CF1029A3B3}" dt="2022-12-14T12:03:12.803" v="399" actId="1076"/>
          <ac:picMkLst>
            <pc:docMk/>
            <pc:sldMk cId="197085854" sldId="389"/>
            <ac:picMk id="5" creationId="{85EF7583-F8E1-0A11-6A5A-F801F504B418}"/>
          </ac:picMkLst>
        </pc:picChg>
        <pc:picChg chg="add mod">
          <ac:chgData name="Roberta Matrella" userId="3c0a5e63-f310-4b53-afd7-a005914e7006" providerId="ADAL" clId="{7808C7CD-3C4A-D04C-8291-E7CF1029A3B3}" dt="2022-12-14T12:03:18.384" v="401" actId="1076"/>
          <ac:picMkLst>
            <pc:docMk/>
            <pc:sldMk cId="197085854" sldId="389"/>
            <ac:picMk id="10" creationId="{85F11E12-F519-F2C4-EC08-4F72F4337908}"/>
          </ac:picMkLst>
        </pc:picChg>
        <pc:picChg chg="del mod">
          <ac:chgData name="Roberta Matrella" userId="3c0a5e63-f310-4b53-afd7-a005914e7006" providerId="ADAL" clId="{7808C7CD-3C4A-D04C-8291-E7CF1029A3B3}" dt="2022-12-14T12:02:53.939" v="392" actId="478"/>
          <ac:picMkLst>
            <pc:docMk/>
            <pc:sldMk cId="197085854" sldId="389"/>
            <ac:picMk id="11" creationId="{9A5C4EF4-E054-2680-0D38-803C77D57494}"/>
          </ac:picMkLst>
        </pc:picChg>
        <pc:picChg chg="del">
          <ac:chgData name="Roberta Matrella" userId="3c0a5e63-f310-4b53-afd7-a005914e7006" providerId="ADAL" clId="{7808C7CD-3C4A-D04C-8291-E7CF1029A3B3}" dt="2022-12-14T11:22:53.523" v="13" actId="478"/>
          <ac:picMkLst>
            <pc:docMk/>
            <pc:sldMk cId="197085854" sldId="389"/>
            <ac:picMk id="14" creationId="{D78EC1A1-FF70-BECE-13BD-ACBBA09BCD37}"/>
          </ac:picMkLst>
        </pc:picChg>
      </pc:sldChg>
      <pc:sldChg chg="modSp">
        <pc:chgData name="Roberta Matrella" userId="3c0a5e63-f310-4b53-afd7-a005914e7006" providerId="ADAL" clId="{7808C7CD-3C4A-D04C-8291-E7CF1029A3B3}" dt="2022-12-20T12:06:28.010" v="461" actId="20577"/>
        <pc:sldMkLst>
          <pc:docMk/>
          <pc:sldMk cId="1775503483" sldId="392"/>
        </pc:sldMkLst>
        <pc:spChg chg="mod">
          <ac:chgData name="Roberta Matrella" userId="3c0a5e63-f310-4b53-afd7-a005914e7006" providerId="ADAL" clId="{7808C7CD-3C4A-D04C-8291-E7CF1029A3B3}" dt="2022-12-20T12:06:28.010" v="461" actId="20577"/>
          <ac:spMkLst>
            <pc:docMk/>
            <pc:sldMk cId="1775503483" sldId="392"/>
            <ac:spMk id="21" creationId="{16468591-61D4-55C3-1E0F-EE75763DE906}"/>
          </ac:spMkLst>
        </pc:spChg>
      </pc:sldChg>
    </pc:docChg>
  </pc:docChgLst>
  <pc:docChgLst>
    <pc:chgData name="Roberta Matrella" userId="3c0a5e63-f310-4b53-afd7-a005914e7006" providerId="ADAL" clId="{CA63F83A-4E3A-924C-A525-6DE70E80B1FD}"/>
    <pc:docChg chg="undo custSel addSld delSld modSld modSection">
      <pc:chgData name="Roberta Matrella" userId="3c0a5e63-f310-4b53-afd7-a005914e7006" providerId="ADAL" clId="{CA63F83A-4E3A-924C-A525-6DE70E80B1FD}" dt="2022-12-07T09:15:01.651" v="296" actId="139"/>
      <pc:docMkLst>
        <pc:docMk/>
      </pc:docMkLst>
      <pc:sldChg chg="addSp delSp modSp new">
        <pc:chgData name="Roberta Matrella" userId="3c0a5e63-f310-4b53-afd7-a005914e7006" providerId="ADAL" clId="{CA63F83A-4E3A-924C-A525-6DE70E80B1FD}" dt="2022-12-07T09:10:58.257" v="289" actId="20577"/>
        <pc:sldMkLst>
          <pc:docMk/>
          <pc:sldMk cId="3509172505" sldId="376"/>
        </pc:sldMkLst>
        <pc:spChg chg="mod">
          <ac:chgData name="Roberta Matrella" userId="3c0a5e63-f310-4b53-afd7-a005914e7006" providerId="ADAL" clId="{CA63F83A-4E3A-924C-A525-6DE70E80B1FD}" dt="2022-12-07T09:05:22.259" v="76" actId="20577"/>
          <ac:spMkLst>
            <pc:docMk/>
            <pc:sldMk cId="3509172505" sldId="376"/>
            <ac:spMk id="2" creationId="{F6B41489-22ED-CF60-A33A-E93EB2C1FD5F}"/>
          </ac:spMkLst>
        </pc:spChg>
        <pc:spChg chg="del">
          <ac:chgData name="Roberta Matrella" userId="3c0a5e63-f310-4b53-afd7-a005914e7006" providerId="ADAL" clId="{CA63F83A-4E3A-924C-A525-6DE70E80B1FD}" dt="2022-12-07T09:03:20.407" v="41" actId="22"/>
          <ac:spMkLst>
            <pc:docMk/>
            <pc:sldMk cId="3509172505" sldId="376"/>
            <ac:spMk id="3" creationId="{9BCCE457-D685-EF79-006E-596F5F1E6D3C}"/>
          </ac:spMkLst>
        </pc:spChg>
        <pc:spChg chg="add">
          <ac:chgData name="Roberta Matrella" userId="3c0a5e63-f310-4b53-afd7-a005914e7006" providerId="ADAL" clId="{CA63F83A-4E3A-924C-A525-6DE70E80B1FD}" dt="2022-12-07T09:04:32.248" v="49" actId="139"/>
          <ac:spMkLst>
            <pc:docMk/>
            <pc:sldMk cId="3509172505" sldId="376"/>
            <ac:spMk id="7" creationId="{49900F51-F1E0-65F6-2780-4278FD577E03}"/>
          </ac:spMkLst>
        </pc:spChg>
        <pc:spChg chg="add mod">
          <ac:chgData name="Roberta Matrella" userId="3c0a5e63-f310-4b53-afd7-a005914e7006" providerId="ADAL" clId="{CA63F83A-4E3A-924C-A525-6DE70E80B1FD}" dt="2022-12-07T09:10:58.257" v="289" actId="20577"/>
          <ac:spMkLst>
            <pc:docMk/>
            <pc:sldMk cId="3509172505" sldId="376"/>
            <ac:spMk id="8" creationId="{20F23A10-3D2B-5A0D-28A7-654A7916D536}"/>
          </ac:spMkLst>
        </pc:spChg>
        <pc:picChg chg="add mod">
          <ac:chgData name="Roberta Matrella" userId="3c0a5e63-f310-4b53-afd7-a005914e7006" providerId="ADAL" clId="{CA63F83A-4E3A-924C-A525-6DE70E80B1FD}" dt="2022-12-07T09:09:41.758" v="200" actId="14100"/>
          <ac:picMkLst>
            <pc:docMk/>
            <pc:sldMk cId="3509172505" sldId="376"/>
            <ac:picMk id="6" creationId="{B1BB85A2-252D-04FE-E700-F23B71804A0D}"/>
          </ac:picMkLst>
        </pc:picChg>
      </pc:sldChg>
      <pc:sldChg chg="addSp delSp modSp new">
        <pc:chgData name="Roberta Matrella" userId="3c0a5e63-f310-4b53-afd7-a005914e7006" providerId="ADAL" clId="{CA63F83A-4E3A-924C-A525-6DE70E80B1FD}" dt="2022-12-07T09:15:01.651" v="296" actId="139"/>
        <pc:sldMkLst>
          <pc:docMk/>
          <pc:sldMk cId="1023813206" sldId="377"/>
        </pc:sldMkLst>
        <pc:spChg chg="mod">
          <ac:chgData name="Roberta Matrella" userId="3c0a5e63-f310-4b53-afd7-a005914e7006" providerId="ADAL" clId="{CA63F83A-4E3A-924C-A525-6DE70E80B1FD}" dt="2022-12-07T09:10:22.107" v="237" actId="5793"/>
          <ac:spMkLst>
            <pc:docMk/>
            <pc:sldMk cId="1023813206" sldId="377"/>
            <ac:spMk id="2" creationId="{AD4C0585-9F00-E5EB-9FC4-40C1973A7D69}"/>
          </ac:spMkLst>
        </pc:spChg>
        <pc:spChg chg="del">
          <ac:chgData name="Roberta Matrella" userId="3c0a5e63-f310-4b53-afd7-a005914e7006" providerId="ADAL" clId="{CA63F83A-4E3A-924C-A525-6DE70E80B1FD}" dt="2022-12-07T09:14:44.655" v="290" actId="22"/>
          <ac:spMkLst>
            <pc:docMk/>
            <pc:sldMk cId="1023813206" sldId="377"/>
            <ac:spMk id="3" creationId="{2BF852C3-F53D-8BAB-C956-47DAE922FA3E}"/>
          </ac:spMkLst>
        </pc:spChg>
        <pc:spChg chg="add">
          <ac:chgData name="Roberta Matrella" userId="3c0a5e63-f310-4b53-afd7-a005914e7006" providerId="ADAL" clId="{CA63F83A-4E3A-924C-A525-6DE70E80B1FD}" dt="2022-12-07T09:15:01.651" v="296" actId="139"/>
          <ac:spMkLst>
            <pc:docMk/>
            <pc:sldMk cId="1023813206" sldId="377"/>
            <ac:spMk id="7" creationId="{2F1F9579-21FB-E7C4-4A41-02F0EE1E2A0D}"/>
          </ac:spMkLst>
        </pc:spChg>
        <pc:picChg chg="add mod">
          <ac:chgData name="Roberta Matrella" userId="3c0a5e63-f310-4b53-afd7-a005914e7006" providerId="ADAL" clId="{CA63F83A-4E3A-924C-A525-6DE70E80B1FD}" dt="2022-12-07T09:14:56.639" v="295" actId="1076"/>
          <ac:picMkLst>
            <pc:docMk/>
            <pc:sldMk cId="1023813206" sldId="377"/>
            <ac:picMk id="6" creationId="{AFB77752-0976-0C04-1860-E1E053136399}"/>
          </ac:picMkLst>
        </pc:picChg>
      </pc:sldChg>
      <pc:sldChg chg="new del">
        <pc:chgData name="Roberta Matrella" userId="3c0a5e63-f310-4b53-afd7-a005914e7006" providerId="ADAL" clId="{CA63F83A-4E3A-924C-A525-6DE70E80B1FD}" dt="2022-12-07T09:04:09.958" v="46" actId="680"/>
        <pc:sldMkLst>
          <pc:docMk/>
          <pc:sldMk cId="1894645072" sldId="377"/>
        </pc:sldMkLst>
      </pc:sldChg>
      <pc:sldChg chg="new del">
        <pc:chgData name="Roberta Matrella" userId="3c0a5e63-f310-4b53-afd7-a005914e7006" providerId="ADAL" clId="{CA63F83A-4E3A-924C-A525-6DE70E80B1FD}" dt="2022-12-07T09:04:13.734" v="48" actId="680"/>
        <pc:sldMkLst>
          <pc:docMk/>
          <pc:sldMk cId="4241503859" sldId="377"/>
        </pc:sldMkLst>
      </pc:sldChg>
    </pc:docChg>
  </pc:docChgLst>
  <pc:docChgLst>
    <pc:chgData name="Martina Marino" userId="5b696a2f-595b-48fd-9307-7b8f50f6727d" providerId="ADAL" clId="{06627F82-E57F-4413-9939-4270E81AA8B9}"/>
    <pc:docChg chg="undo redo custSel addSld delSld modSld sldOrd addSection delSection modSection">
      <pc:chgData name="Martina Marino" userId="5b696a2f-595b-48fd-9307-7b8f50f6727d" providerId="ADAL" clId="{06627F82-E57F-4413-9939-4270E81AA8B9}" dt="2022-12-20T15:29:27.115" v="7944" actId="2696"/>
      <pc:docMkLst>
        <pc:docMk/>
      </pc:docMkLst>
      <pc:sldChg chg="addSp delSp mod">
        <pc:chgData name="Martina Marino" userId="5b696a2f-595b-48fd-9307-7b8f50f6727d" providerId="ADAL" clId="{06627F82-E57F-4413-9939-4270E81AA8B9}" dt="2022-11-09T11:24:49.255" v="2348"/>
        <pc:sldMkLst>
          <pc:docMk/>
          <pc:sldMk cId="0" sldId="256"/>
        </pc:sldMkLst>
        <pc:spChg chg="add del">
          <ac:chgData name="Martina Marino" userId="5b696a2f-595b-48fd-9307-7b8f50f6727d" providerId="ADAL" clId="{06627F82-E57F-4413-9939-4270E81AA8B9}" dt="2022-11-09T11:24:49.255" v="2348"/>
          <ac:spMkLst>
            <pc:docMk/>
            <pc:sldMk cId="0" sldId="256"/>
            <ac:spMk id="2" creationId="{29D1DCCC-964C-2F6F-B97C-ECF026078C6B}"/>
          </ac:spMkLst>
        </pc:spChg>
      </pc:sldChg>
      <pc:sldChg chg="delSp modSp del mod">
        <pc:chgData name="Martina Marino" userId="5b696a2f-595b-48fd-9307-7b8f50f6727d" providerId="ADAL" clId="{06627F82-E57F-4413-9939-4270E81AA8B9}" dt="2022-11-09T13:56:56.725" v="2715" actId="2696"/>
        <pc:sldMkLst>
          <pc:docMk/>
          <pc:sldMk cId="2850394169" sldId="299"/>
        </pc:sldMkLst>
        <pc:spChg chg="del">
          <ac:chgData name="Martina Marino" userId="5b696a2f-595b-48fd-9307-7b8f50f6727d" providerId="ADAL" clId="{06627F82-E57F-4413-9939-4270E81AA8B9}" dt="2022-11-09T11:24:49.255" v="2348"/>
          <ac:spMkLst>
            <pc:docMk/>
            <pc:sldMk cId="2850394169" sldId="299"/>
            <ac:spMk id="2" creationId="{A8A018AD-55FD-1A2F-5398-3A34FCDD867F}"/>
          </ac:spMkLst>
        </pc:spChg>
        <pc:spChg chg="mod">
          <ac:chgData name="Martina Marino" userId="5b696a2f-595b-48fd-9307-7b8f50f6727d" providerId="ADAL" clId="{06627F82-E57F-4413-9939-4270E81AA8B9}" dt="2022-11-09T10:08:01.411" v="1973" actId="1035"/>
          <ac:spMkLst>
            <pc:docMk/>
            <pc:sldMk cId="2850394169" sldId="299"/>
            <ac:spMk id="24" creationId="{0F6B0D4E-462E-600B-DB0C-58653D05E31F}"/>
          </ac:spMkLst>
        </pc:spChg>
        <pc:picChg chg="del ord">
          <ac:chgData name="Martina Marino" userId="5b696a2f-595b-48fd-9307-7b8f50f6727d" providerId="ADAL" clId="{06627F82-E57F-4413-9939-4270E81AA8B9}" dt="2022-11-09T13:52:49.309" v="2678" actId="478"/>
          <ac:picMkLst>
            <pc:docMk/>
            <pc:sldMk cId="2850394169" sldId="299"/>
            <ac:picMk id="8" creationId="{9FC511E8-B7B4-F237-C2F9-8B9DFAD8AC59}"/>
          </ac:picMkLst>
        </pc:picChg>
      </pc:sldChg>
      <pc:sldChg chg="addSp delSp del mod setBg">
        <pc:chgData name="Martina Marino" userId="5b696a2f-595b-48fd-9307-7b8f50f6727d" providerId="ADAL" clId="{06627F82-E57F-4413-9939-4270E81AA8B9}" dt="2022-11-09T11:10:54.204" v="2295" actId="2696"/>
        <pc:sldMkLst>
          <pc:docMk/>
          <pc:sldMk cId="4039965436" sldId="310"/>
        </pc:sldMkLst>
        <pc:picChg chg="add del">
          <ac:chgData name="Martina Marino" userId="5b696a2f-595b-48fd-9307-7b8f50f6727d" providerId="ADAL" clId="{06627F82-E57F-4413-9939-4270E81AA8B9}" dt="2022-11-08T13:55:19.548" v="1663" actId="478"/>
          <ac:picMkLst>
            <pc:docMk/>
            <pc:sldMk cId="4039965436" sldId="310"/>
            <ac:picMk id="5" creationId="{9C047CB6-C629-D837-A995-C7033DEFF137}"/>
          </ac:picMkLst>
        </pc:picChg>
      </pc:sldChg>
      <pc:sldChg chg="del">
        <pc:chgData name="Martina Marino" userId="5b696a2f-595b-48fd-9307-7b8f50f6727d" providerId="ADAL" clId="{06627F82-E57F-4413-9939-4270E81AA8B9}" dt="2022-11-09T11:11:02.240" v="2297" actId="2696"/>
        <pc:sldMkLst>
          <pc:docMk/>
          <pc:sldMk cId="2774281683" sldId="312"/>
        </pc:sldMkLst>
      </pc:sldChg>
      <pc:sldChg chg="del">
        <pc:chgData name="Martina Marino" userId="5b696a2f-595b-48fd-9307-7b8f50f6727d" providerId="ADAL" clId="{06627F82-E57F-4413-9939-4270E81AA8B9}" dt="2022-11-09T11:10:57.797" v="2296" actId="2696"/>
        <pc:sldMkLst>
          <pc:docMk/>
          <pc:sldMk cId="4242188959" sldId="313"/>
        </pc:sldMkLst>
      </pc:sldChg>
      <pc:sldChg chg="addSp delSp modSp add del mod">
        <pc:chgData name="Martina Marino" userId="5b696a2f-595b-48fd-9307-7b8f50f6727d" providerId="ADAL" clId="{06627F82-E57F-4413-9939-4270E81AA8B9}" dt="2022-11-09T14:25:51.881" v="3175" actId="2696"/>
        <pc:sldMkLst>
          <pc:docMk/>
          <pc:sldMk cId="1204855009" sldId="315"/>
        </pc:sldMkLst>
        <pc:spChg chg="add del mod">
          <ac:chgData name="Martina Marino" userId="5b696a2f-595b-48fd-9307-7b8f50f6727d" providerId="ADAL" clId="{06627F82-E57F-4413-9939-4270E81AA8B9}" dt="2022-11-09T11:21:48.285" v="2341" actId="478"/>
          <ac:spMkLst>
            <pc:docMk/>
            <pc:sldMk cId="1204855009" sldId="315"/>
            <ac:spMk id="4" creationId="{82020DBB-E099-F91F-B530-7790D7D2B333}"/>
          </ac:spMkLst>
        </pc:spChg>
        <pc:spChg chg="add del">
          <ac:chgData name="Martina Marino" userId="5b696a2f-595b-48fd-9307-7b8f50f6727d" providerId="ADAL" clId="{06627F82-E57F-4413-9939-4270E81AA8B9}" dt="2022-11-09T11:24:49.255" v="2348"/>
          <ac:spMkLst>
            <pc:docMk/>
            <pc:sldMk cId="1204855009" sldId="315"/>
            <ac:spMk id="8" creationId="{64597D9B-4DDA-6761-C631-7298C71DE838}"/>
          </ac:spMkLst>
        </pc:spChg>
        <pc:picChg chg="del">
          <ac:chgData name="Martina Marino" userId="5b696a2f-595b-48fd-9307-7b8f50f6727d" providerId="ADAL" clId="{06627F82-E57F-4413-9939-4270E81AA8B9}" dt="2022-11-09T13:52:33.110" v="2673" actId="478"/>
          <ac:picMkLst>
            <pc:docMk/>
            <pc:sldMk cId="1204855009" sldId="315"/>
            <ac:picMk id="7" creationId="{944DA761-E131-3882-B8F0-007EE24DE873}"/>
          </ac:picMkLst>
        </pc:picChg>
        <pc:picChg chg="mod">
          <ac:chgData name="Martina Marino" userId="5b696a2f-595b-48fd-9307-7b8f50f6727d" providerId="ADAL" clId="{06627F82-E57F-4413-9939-4270E81AA8B9}" dt="2022-11-09T14:23:42.021" v="3118" actId="1076"/>
          <ac:picMkLst>
            <pc:docMk/>
            <pc:sldMk cId="1204855009" sldId="315"/>
            <ac:picMk id="9" creationId="{883EBBD5-3A8F-B463-70DF-217729A9BD9F}"/>
          </ac:picMkLst>
        </pc:picChg>
        <pc:picChg chg="mod">
          <ac:chgData name="Martina Marino" userId="5b696a2f-595b-48fd-9307-7b8f50f6727d" providerId="ADAL" clId="{06627F82-E57F-4413-9939-4270E81AA8B9}" dt="2022-11-02T12:55:46.814" v="142" actId="1037"/>
          <ac:picMkLst>
            <pc:docMk/>
            <pc:sldMk cId="1204855009" sldId="315"/>
            <ac:picMk id="23" creationId="{100D5FF4-BFC5-409E-75EC-CB1ADD1C48C5}"/>
          </ac:picMkLst>
        </pc:picChg>
      </pc:sldChg>
      <pc:sldChg chg="addSp delSp modSp mod ord">
        <pc:chgData name="Martina Marino" userId="5b696a2f-595b-48fd-9307-7b8f50f6727d" providerId="ADAL" clId="{06627F82-E57F-4413-9939-4270E81AA8B9}" dt="2022-12-05T22:05:46.949" v="5766" actId="20578"/>
        <pc:sldMkLst>
          <pc:docMk/>
          <pc:sldMk cId="498480860" sldId="318"/>
        </pc:sldMkLst>
        <pc:spChg chg="del">
          <ac:chgData name="Martina Marino" userId="5b696a2f-595b-48fd-9307-7b8f50f6727d" providerId="ADAL" clId="{06627F82-E57F-4413-9939-4270E81AA8B9}" dt="2022-11-09T11:24:49.255" v="2348"/>
          <ac:spMkLst>
            <pc:docMk/>
            <pc:sldMk cId="498480860" sldId="318"/>
            <ac:spMk id="2" creationId="{27B70E08-E68F-45AE-5E1D-4343B0C87102}"/>
          </ac:spMkLst>
        </pc:spChg>
        <pc:spChg chg="mod ord">
          <ac:chgData name="Martina Marino" userId="5b696a2f-595b-48fd-9307-7b8f50f6727d" providerId="ADAL" clId="{06627F82-E57F-4413-9939-4270E81AA8B9}" dt="2022-11-09T14:51:28.602" v="3488" actId="167"/>
          <ac:spMkLst>
            <pc:docMk/>
            <pc:sldMk cId="498480860" sldId="318"/>
            <ac:spMk id="6" creationId="{706F56AA-B082-BBA4-5330-24A0F10DCAAB}"/>
          </ac:spMkLst>
        </pc:spChg>
        <pc:spChg chg="del">
          <ac:chgData name="Martina Marino" userId="5b696a2f-595b-48fd-9307-7b8f50f6727d" providerId="ADAL" clId="{06627F82-E57F-4413-9939-4270E81AA8B9}" dt="2022-11-09T14:33:59.636" v="3367" actId="478"/>
          <ac:spMkLst>
            <pc:docMk/>
            <pc:sldMk cId="498480860" sldId="318"/>
            <ac:spMk id="7" creationId="{B6B7A661-F2F9-CE7E-9310-595D50E4596F}"/>
          </ac:spMkLst>
        </pc:spChg>
        <pc:spChg chg="add mod">
          <ac:chgData name="Martina Marino" userId="5b696a2f-595b-48fd-9307-7b8f50f6727d" providerId="ADAL" clId="{06627F82-E57F-4413-9939-4270E81AA8B9}" dt="2022-11-09T14:34:02.886" v="3370"/>
          <ac:spMkLst>
            <pc:docMk/>
            <pc:sldMk cId="498480860" sldId="318"/>
            <ac:spMk id="8" creationId="{466E6BAB-D19D-2CBA-3CC5-30E26962958C}"/>
          </ac:spMkLst>
        </pc:spChg>
        <pc:spChg chg="add mod">
          <ac:chgData name="Martina Marino" userId="5b696a2f-595b-48fd-9307-7b8f50f6727d" providerId="ADAL" clId="{06627F82-E57F-4413-9939-4270E81AA8B9}" dt="2022-11-09T14:34:02.886" v="3370"/>
          <ac:spMkLst>
            <pc:docMk/>
            <pc:sldMk cId="498480860" sldId="318"/>
            <ac:spMk id="9" creationId="{F872EEB8-EE9E-FB88-7E81-A00BB9813DF9}"/>
          </ac:spMkLst>
        </pc:spChg>
        <pc:spChg chg="mod ord">
          <ac:chgData name="Martina Marino" userId="5b696a2f-595b-48fd-9307-7b8f50f6727d" providerId="ADAL" clId="{06627F82-E57F-4413-9939-4270E81AA8B9}" dt="2022-11-09T14:51:21.040" v="3486" actId="167"/>
          <ac:spMkLst>
            <pc:docMk/>
            <pc:sldMk cId="498480860" sldId="318"/>
            <ac:spMk id="10" creationId="{9DD3C4A2-3604-CFBF-77AD-E6B5AA11B66A}"/>
          </ac:spMkLst>
        </pc:spChg>
        <pc:spChg chg="del">
          <ac:chgData name="Martina Marino" userId="5b696a2f-595b-48fd-9307-7b8f50f6727d" providerId="ADAL" clId="{06627F82-E57F-4413-9939-4270E81AA8B9}" dt="2022-11-09T14:34:00.885" v="3368" actId="478"/>
          <ac:spMkLst>
            <pc:docMk/>
            <pc:sldMk cId="498480860" sldId="318"/>
            <ac:spMk id="11" creationId="{A54C8CA7-3497-D91D-2B56-4201A30ADFD3}"/>
          </ac:spMkLst>
        </pc:spChg>
        <pc:spChg chg="add mod">
          <ac:chgData name="Martina Marino" userId="5b696a2f-595b-48fd-9307-7b8f50f6727d" providerId="ADAL" clId="{06627F82-E57F-4413-9939-4270E81AA8B9}" dt="2022-11-09T14:34:02.886" v="3370"/>
          <ac:spMkLst>
            <pc:docMk/>
            <pc:sldMk cId="498480860" sldId="318"/>
            <ac:spMk id="12" creationId="{1AFA95C9-A736-4933-0505-D8847158988A}"/>
          </ac:spMkLst>
        </pc:spChg>
        <pc:spChg chg="del">
          <ac:chgData name="Martina Marino" userId="5b696a2f-595b-48fd-9307-7b8f50f6727d" providerId="ADAL" clId="{06627F82-E57F-4413-9939-4270E81AA8B9}" dt="2022-11-09T14:34:01.897" v="3369" actId="478"/>
          <ac:spMkLst>
            <pc:docMk/>
            <pc:sldMk cId="498480860" sldId="318"/>
            <ac:spMk id="13" creationId="{2868E9BA-B5BC-E70F-27DC-E3EA4B6092E7}"/>
          </ac:spMkLst>
        </pc:spChg>
        <pc:picChg chg="del">
          <ac:chgData name="Martina Marino" userId="5b696a2f-595b-48fd-9307-7b8f50f6727d" providerId="ADAL" clId="{06627F82-E57F-4413-9939-4270E81AA8B9}" dt="2022-11-09T13:54:10.099" v="2697" actId="478"/>
          <ac:picMkLst>
            <pc:docMk/>
            <pc:sldMk cId="498480860" sldId="318"/>
            <ac:picMk id="4" creationId="{CFCB0120-A461-CF83-FC37-D8B8648C58B3}"/>
          </ac:picMkLst>
        </pc:picChg>
        <pc:picChg chg="del">
          <ac:chgData name="Martina Marino" userId="5b696a2f-595b-48fd-9307-7b8f50f6727d" providerId="ADAL" clId="{06627F82-E57F-4413-9939-4270E81AA8B9}" dt="2022-11-09T14:50:10.394" v="3473" actId="478"/>
          <ac:picMkLst>
            <pc:docMk/>
            <pc:sldMk cId="498480860" sldId="318"/>
            <ac:picMk id="5" creationId="{0F6EEC90-5975-49A5-8F6F-93FE879817CF}"/>
          </ac:picMkLst>
        </pc:picChg>
        <pc:picChg chg="add mod">
          <ac:chgData name="Martina Marino" userId="5b696a2f-595b-48fd-9307-7b8f50f6727d" providerId="ADAL" clId="{06627F82-E57F-4413-9939-4270E81AA8B9}" dt="2022-11-09T14:50:35.756" v="3476" actId="1076"/>
          <ac:picMkLst>
            <pc:docMk/>
            <pc:sldMk cId="498480860" sldId="318"/>
            <ac:picMk id="2050" creationId="{0E875347-8A9E-5E74-09AC-C71F71CA47EC}"/>
          </ac:picMkLst>
        </pc:picChg>
      </pc:sldChg>
      <pc:sldChg chg="addSp delSp modSp mod ord">
        <pc:chgData name="Martina Marino" userId="5b696a2f-595b-48fd-9307-7b8f50f6727d" providerId="ADAL" clId="{06627F82-E57F-4413-9939-4270E81AA8B9}" dt="2022-12-05T22:05:52.273" v="5768" actId="20578"/>
        <pc:sldMkLst>
          <pc:docMk/>
          <pc:sldMk cId="2874780614" sldId="320"/>
        </pc:sldMkLst>
        <pc:spChg chg="del">
          <ac:chgData name="Martina Marino" userId="5b696a2f-595b-48fd-9307-7b8f50f6727d" providerId="ADAL" clId="{06627F82-E57F-4413-9939-4270E81AA8B9}" dt="2022-11-09T14:33:46.747" v="3360" actId="478"/>
          <ac:spMkLst>
            <pc:docMk/>
            <pc:sldMk cId="2874780614" sldId="320"/>
            <ac:spMk id="4" creationId="{0CBFB2D4-A6CF-7054-2D75-7B003B53A34B}"/>
          </ac:spMkLst>
        </pc:spChg>
        <pc:spChg chg="del">
          <ac:chgData name="Martina Marino" userId="5b696a2f-595b-48fd-9307-7b8f50f6727d" providerId="ADAL" clId="{06627F82-E57F-4413-9939-4270E81AA8B9}" dt="2022-11-09T11:24:49.255" v="2348"/>
          <ac:spMkLst>
            <pc:docMk/>
            <pc:sldMk cId="2874780614" sldId="320"/>
            <ac:spMk id="5" creationId="{D6F8E775-8ACC-32AD-8A8E-B9918EDAA88F}"/>
          </ac:spMkLst>
        </pc:spChg>
        <pc:spChg chg="add mod">
          <ac:chgData name="Martina Marino" userId="5b696a2f-595b-48fd-9307-7b8f50f6727d" providerId="ADAL" clId="{06627F82-E57F-4413-9939-4270E81AA8B9}" dt="2022-11-09T14:33:49.126" v="3362"/>
          <ac:spMkLst>
            <pc:docMk/>
            <pc:sldMk cId="2874780614" sldId="320"/>
            <ac:spMk id="8" creationId="{2AC49A88-3422-1750-15C9-C1F5037DAB90}"/>
          </ac:spMkLst>
        </pc:spChg>
        <pc:spChg chg="add mod">
          <ac:chgData name="Martina Marino" userId="5b696a2f-595b-48fd-9307-7b8f50f6727d" providerId="ADAL" clId="{06627F82-E57F-4413-9939-4270E81AA8B9}" dt="2022-11-09T14:33:49.126" v="3362"/>
          <ac:spMkLst>
            <pc:docMk/>
            <pc:sldMk cId="2874780614" sldId="320"/>
            <ac:spMk id="9" creationId="{535E1374-EFDB-426F-9395-324957FBF872}"/>
          </ac:spMkLst>
        </pc:spChg>
        <pc:spChg chg="del">
          <ac:chgData name="Martina Marino" userId="5b696a2f-595b-48fd-9307-7b8f50f6727d" providerId="ADAL" clId="{06627F82-E57F-4413-9939-4270E81AA8B9}" dt="2022-11-09T14:33:45.481" v="3359" actId="478"/>
          <ac:spMkLst>
            <pc:docMk/>
            <pc:sldMk cId="2874780614" sldId="320"/>
            <ac:spMk id="11" creationId="{A54C8CA7-3497-D91D-2B56-4201A30ADFD3}"/>
          </ac:spMkLst>
        </pc:spChg>
        <pc:spChg chg="add mod">
          <ac:chgData name="Martina Marino" userId="5b696a2f-595b-48fd-9307-7b8f50f6727d" providerId="ADAL" clId="{06627F82-E57F-4413-9939-4270E81AA8B9}" dt="2022-11-09T14:33:49.126" v="3362"/>
          <ac:spMkLst>
            <pc:docMk/>
            <pc:sldMk cId="2874780614" sldId="320"/>
            <ac:spMk id="12" creationId="{03CC8A88-6E9C-C3E3-72A2-5DB265010CD6}"/>
          </ac:spMkLst>
        </pc:spChg>
        <pc:spChg chg="del">
          <ac:chgData name="Martina Marino" userId="5b696a2f-595b-48fd-9307-7b8f50f6727d" providerId="ADAL" clId="{06627F82-E57F-4413-9939-4270E81AA8B9}" dt="2022-11-09T14:33:48.138" v="3361" actId="478"/>
          <ac:spMkLst>
            <pc:docMk/>
            <pc:sldMk cId="2874780614" sldId="320"/>
            <ac:spMk id="13" creationId="{2868E9BA-B5BC-E70F-27DC-E3EA4B6092E7}"/>
          </ac:spMkLst>
        </pc:spChg>
        <pc:picChg chg="del">
          <ac:chgData name="Martina Marino" userId="5b696a2f-595b-48fd-9307-7b8f50f6727d" providerId="ADAL" clId="{06627F82-E57F-4413-9939-4270E81AA8B9}" dt="2022-11-09T13:53:49.319" v="2688" actId="478"/>
          <ac:picMkLst>
            <pc:docMk/>
            <pc:sldMk cId="2874780614" sldId="320"/>
            <ac:picMk id="7" creationId="{FD959D0E-96BB-8046-C953-B0E70752B143}"/>
          </ac:picMkLst>
        </pc:picChg>
      </pc:sldChg>
      <pc:sldChg chg="addSp delSp modSp mod ord">
        <pc:chgData name="Martina Marino" userId="5b696a2f-595b-48fd-9307-7b8f50f6727d" providerId="ADAL" clId="{06627F82-E57F-4413-9939-4270E81AA8B9}" dt="2022-12-05T22:05:49.926" v="5767" actId="20578"/>
        <pc:sldMkLst>
          <pc:docMk/>
          <pc:sldMk cId="3573220431" sldId="321"/>
        </pc:sldMkLst>
        <pc:spChg chg="del">
          <ac:chgData name="Martina Marino" userId="5b696a2f-595b-48fd-9307-7b8f50f6727d" providerId="ADAL" clId="{06627F82-E57F-4413-9939-4270E81AA8B9}" dt="2022-11-09T11:24:49.255" v="2348"/>
          <ac:spMkLst>
            <pc:docMk/>
            <pc:sldMk cId="3573220431" sldId="321"/>
            <ac:spMk id="2" creationId="{43F84E1A-0D29-7280-D7F6-0E9F9A03BC6C}"/>
          </ac:spMkLst>
        </pc:spChg>
        <pc:spChg chg="del">
          <ac:chgData name="Martina Marino" userId="5b696a2f-595b-48fd-9307-7b8f50f6727d" providerId="ADAL" clId="{06627F82-E57F-4413-9939-4270E81AA8B9}" dt="2022-11-09T14:33:56.596" v="3365" actId="478"/>
          <ac:spMkLst>
            <pc:docMk/>
            <pc:sldMk cId="3573220431" sldId="321"/>
            <ac:spMk id="7" creationId="{B6B7A661-F2F9-CE7E-9310-595D50E4596F}"/>
          </ac:spMkLst>
        </pc:spChg>
        <pc:spChg chg="add mod">
          <ac:chgData name="Martina Marino" userId="5b696a2f-595b-48fd-9307-7b8f50f6727d" providerId="ADAL" clId="{06627F82-E57F-4413-9939-4270E81AA8B9}" dt="2022-11-09T14:33:57.424" v="3366"/>
          <ac:spMkLst>
            <pc:docMk/>
            <pc:sldMk cId="3573220431" sldId="321"/>
            <ac:spMk id="8" creationId="{DA694041-72A9-0020-60A3-8777EA2F84A5}"/>
          </ac:spMkLst>
        </pc:spChg>
        <pc:spChg chg="add mod">
          <ac:chgData name="Martina Marino" userId="5b696a2f-595b-48fd-9307-7b8f50f6727d" providerId="ADAL" clId="{06627F82-E57F-4413-9939-4270E81AA8B9}" dt="2022-11-09T14:33:57.424" v="3366"/>
          <ac:spMkLst>
            <pc:docMk/>
            <pc:sldMk cId="3573220431" sldId="321"/>
            <ac:spMk id="9" creationId="{4C25ABA6-A8D0-5415-2228-9C732DB3C421}"/>
          </ac:spMkLst>
        </pc:spChg>
        <pc:spChg chg="del">
          <ac:chgData name="Martina Marino" userId="5b696a2f-595b-48fd-9307-7b8f50f6727d" providerId="ADAL" clId="{06627F82-E57F-4413-9939-4270E81AA8B9}" dt="2022-11-09T14:33:52.695" v="3363" actId="478"/>
          <ac:spMkLst>
            <pc:docMk/>
            <pc:sldMk cId="3573220431" sldId="321"/>
            <ac:spMk id="11" creationId="{A54C8CA7-3497-D91D-2B56-4201A30ADFD3}"/>
          </ac:spMkLst>
        </pc:spChg>
        <pc:spChg chg="add mod">
          <ac:chgData name="Martina Marino" userId="5b696a2f-595b-48fd-9307-7b8f50f6727d" providerId="ADAL" clId="{06627F82-E57F-4413-9939-4270E81AA8B9}" dt="2022-11-09T14:33:57.424" v="3366"/>
          <ac:spMkLst>
            <pc:docMk/>
            <pc:sldMk cId="3573220431" sldId="321"/>
            <ac:spMk id="12" creationId="{F676FA77-95BE-5110-B6C8-4FB8382EAA29}"/>
          </ac:spMkLst>
        </pc:spChg>
        <pc:spChg chg="del">
          <ac:chgData name="Martina Marino" userId="5b696a2f-595b-48fd-9307-7b8f50f6727d" providerId="ADAL" clId="{06627F82-E57F-4413-9939-4270E81AA8B9}" dt="2022-11-09T14:33:53.887" v="3364" actId="478"/>
          <ac:spMkLst>
            <pc:docMk/>
            <pc:sldMk cId="3573220431" sldId="321"/>
            <ac:spMk id="13" creationId="{2868E9BA-B5BC-E70F-27DC-E3EA4B6092E7}"/>
          </ac:spMkLst>
        </pc:spChg>
        <pc:picChg chg="del">
          <ac:chgData name="Martina Marino" userId="5b696a2f-595b-48fd-9307-7b8f50f6727d" providerId="ADAL" clId="{06627F82-E57F-4413-9939-4270E81AA8B9}" dt="2022-11-09T13:53:51.618" v="2689" actId="478"/>
          <ac:picMkLst>
            <pc:docMk/>
            <pc:sldMk cId="3573220431" sldId="321"/>
            <ac:picMk id="5" creationId="{927BB7C6-B226-9D95-4290-DC73506031CC}"/>
          </ac:picMkLst>
        </pc:picChg>
      </pc:sldChg>
      <pc:sldChg chg="delSp modSp mod ord">
        <pc:chgData name="Martina Marino" userId="5b696a2f-595b-48fd-9307-7b8f50f6727d" providerId="ADAL" clId="{06627F82-E57F-4413-9939-4270E81AA8B9}" dt="2022-12-05T22:05:57.392" v="5770" actId="20578"/>
        <pc:sldMkLst>
          <pc:docMk/>
          <pc:sldMk cId="1597485738" sldId="322"/>
        </pc:sldMkLst>
        <pc:spChg chg="del">
          <ac:chgData name="Martina Marino" userId="5b696a2f-595b-48fd-9307-7b8f50f6727d" providerId="ADAL" clId="{06627F82-E57F-4413-9939-4270E81AA8B9}" dt="2022-11-09T11:24:49.255" v="2348"/>
          <ac:spMkLst>
            <pc:docMk/>
            <pc:sldMk cId="1597485738" sldId="322"/>
            <ac:spMk id="2" creationId="{9D17002B-F25C-6AE1-88DF-4DFA5E91AE74}"/>
          </ac:spMkLst>
        </pc:spChg>
        <pc:spChg chg="mod">
          <ac:chgData name="Martina Marino" userId="5b696a2f-595b-48fd-9307-7b8f50f6727d" providerId="ADAL" clId="{06627F82-E57F-4413-9939-4270E81AA8B9}" dt="2022-11-02T15:22:14.764" v="1616" actId="1076"/>
          <ac:spMkLst>
            <pc:docMk/>
            <pc:sldMk cId="1597485738" sldId="322"/>
            <ac:spMk id="7" creationId="{B6B7A661-F2F9-CE7E-9310-595D50E4596F}"/>
          </ac:spMkLst>
        </pc:spChg>
        <pc:picChg chg="del">
          <ac:chgData name="Martina Marino" userId="5b696a2f-595b-48fd-9307-7b8f50f6727d" providerId="ADAL" clId="{06627F82-E57F-4413-9939-4270E81AA8B9}" dt="2022-11-09T13:53:44.607" v="2686" actId="478"/>
          <ac:picMkLst>
            <pc:docMk/>
            <pc:sldMk cId="1597485738" sldId="322"/>
            <ac:picMk id="4" creationId="{85FE5DE3-2E45-D381-04D8-E9715B678F29}"/>
          </ac:picMkLst>
        </pc:picChg>
      </pc:sldChg>
      <pc:sldChg chg="addSp delSp modSp mod ord">
        <pc:chgData name="Martina Marino" userId="5b696a2f-595b-48fd-9307-7b8f50f6727d" providerId="ADAL" clId="{06627F82-E57F-4413-9939-4270E81AA8B9}" dt="2022-12-05T22:05:54.897" v="5769" actId="20578"/>
        <pc:sldMkLst>
          <pc:docMk/>
          <pc:sldMk cId="1588397657" sldId="323"/>
        </pc:sldMkLst>
        <pc:spChg chg="del">
          <ac:chgData name="Martina Marino" userId="5b696a2f-595b-48fd-9307-7b8f50f6727d" providerId="ADAL" clId="{06627F82-E57F-4413-9939-4270E81AA8B9}" dt="2022-11-09T11:24:49.255" v="2348"/>
          <ac:spMkLst>
            <pc:docMk/>
            <pc:sldMk cId="1588397657" sldId="323"/>
            <ac:spMk id="2" creationId="{1086BCD4-5FF4-58D9-CDC5-5C448C421220}"/>
          </ac:spMkLst>
        </pc:spChg>
        <pc:spChg chg="add mod">
          <ac:chgData name="Martina Marino" userId="5b696a2f-595b-48fd-9307-7b8f50f6727d" providerId="ADAL" clId="{06627F82-E57F-4413-9939-4270E81AA8B9}" dt="2022-11-09T14:33:42.198" v="3358"/>
          <ac:spMkLst>
            <pc:docMk/>
            <pc:sldMk cId="1588397657" sldId="323"/>
            <ac:spMk id="5" creationId="{A9376511-1D4C-AF2E-0644-8921A1918B16}"/>
          </ac:spMkLst>
        </pc:spChg>
        <pc:spChg chg="del mod">
          <ac:chgData name="Martina Marino" userId="5b696a2f-595b-48fd-9307-7b8f50f6727d" providerId="ADAL" clId="{06627F82-E57F-4413-9939-4270E81AA8B9}" dt="2022-11-09T14:33:41.323" v="3357" actId="478"/>
          <ac:spMkLst>
            <pc:docMk/>
            <pc:sldMk cId="1588397657" sldId="323"/>
            <ac:spMk id="7" creationId="{B6B7A661-F2F9-CE7E-9310-595D50E4596F}"/>
          </ac:spMkLst>
        </pc:spChg>
        <pc:spChg chg="add mod">
          <ac:chgData name="Martina Marino" userId="5b696a2f-595b-48fd-9307-7b8f50f6727d" providerId="ADAL" clId="{06627F82-E57F-4413-9939-4270E81AA8B9}" dt="2022-11-09T14:33:42.198" v="3358"/>
          <ac:spMkLst>
            <pc:docMk/>
            <pc:sldMk cId="1588397657" sldId="323"/>
            <ac:spMk id="8" creationId="{3E6761E5-196A-E012-F913-1C30D123E3DF}"/>
          </ac:spMkLst>
        </pc:spChg>
        <pc:spChg chg="add mod">
          <ac:chgData name="Martina Marino" userId="5b696a2f-595b-48fd-9307-7b8f50f6727d" providerId="ADAL" clId="{06627F82-E57F-4413-9939-4270E81AA8B9}" dt="2022-11-09T14:33:42.198" v="3358"/>
          <ac:spMkLst>
            <pc:docMk/>
            <pc:sldMk cId="1588397657" sldId="323"/>
            <ac:spMk id="9" creationId="{5A023AFE-1468-EB9C-F33D-73400866F209}"/>
          </ac:spMkLst>
        </pc:spChg>
        <pc:spChg chg="del">
          <ac:chgData name="Martina Marino" userId="5b696a2f-595b-48fd-9307-7b8f50f6727d" providerId="ADAL" clId="{06627F82-E57F-4413-9939-4270E81AA8B9}" dt="2022-11-09T14:33:36.898" v="3355" actId="478"/>
          <ac:spMkLst>
            <pc:docMk/>
            <pc:sldMk cId="1588397657" sldId="323"/>
            <ac:spMk id="11" creationId="{A54C8CA7-3497-D91D-2B56-4201A30ADFD3}"/>
          </ac:spMkLst>
        </pc:spChg>
        <pc:spChg chg="del">
          <ac:chgData name="Martina Marino" userId="5b696a2f-595b-48fd-9307-7b8f50f6727d" providerId="ADAL" clId="{06627F82-E57F-4413-9939-4270E81AA8B9}" dt="2022-11-09T14:33:38.021" v="3356" actId="478"/>
          <ac:spMkLst>
            <pc:docMk/>
            <pc:sldMk cId="1588397657" sldId="323"/>
            <ac:spMk id="13" creationId="{2868E9BA-B5BC-E70F-27DC-E3EA4B6092E7}"/>
          </ac:spMkLst>
        </pc:spChg>
        <pc:picChg chg="del">
          <ac:chgData name="Martina Marino" userId="5b696a2f-595b-48fd-9307-7b8f50f6727d" providerId="ADAL" clId="{06627F82-E57F-4413-9939-4270E81AA8B9}" dt="2022-11-09T13:53:46.877" v="2687" actId="478"/>
          <ac:picMkLst>
            <pc:docMk/>
            <pc:sldMk cId="1588397657" sldId="323"/>
            <ac:picMk id="4" creationId="{F9066D13-7981-0A70-0D1B-69DF9F2C22A8}"/>
          </ac:picMkLst>
        </pc:picChg>
      </pc:sldChg>
      <pc:sldChg chg="addSp delSp modSp mod ord">
        <pc:chgData name="Martina Marino" userId="5b696a2f-595b-48fd-9307-7b8f50f6727d" providerId="ADAL" clId="{06627F82-E57F-4413-9939-4270E81AA8B9}" dt="2022-12-05T22:05:28.570" v="5764" actId="20578"/>
        <pc:sldMkLst>
          <pc:docMk/>
          <pc:sldMk cId="837556835" sldId="324"/>
        </pc:sldMkLst>
        <pc:spChg chg="del">
          <ac:chgData name="Martina Marino" userId="5b696a2f-595b-48fd-9307-7b8f50f6727d" providerId="ADAL" clId="{06627F82-E57F-4413-9939-4270E81AA8B9}" dt="2022-11-09T11:24:49.255" v="2348"/>
          <ac:spMkLst>
            <pc:docMk/>
            <pc:sldMk cId="837556835" sldId="324"/>
            <ac:spMk id="2" creationId="{B062AA29-C45D-8E6F-4948-04C0E763D949}"/>
          </ac:spMkLst>
        </pc:spChg>
        <pc:spChg chg="add mod">
          <ac:chgData name="Martina Marino" userId="5b696a2f-595b-48fd-9307-7b8f50f6727d" providerId="ADAL" clId="{06627F82-E57F-4413-9939-4270E81AA8B9}" dt="2022-11-09T14:35:50.220" v="3382"/>
          <ac:spMkLst>
            <pc:docMk/>
            <pc:sldMk cId="837556835" sldId="324"/>
            <ac:spMk id="6" creationId="{A1304324-ECD5-8D42-800C-CF25F1F94A97}"/>
          </ac:spMkLst>
        </pc:spChg>
        <pc:spChg chg="add mod">
          <ac:chgData name="Martina Marino" userId="5b696a2f-595b-48fd-9307-7b8f50f6727d" providerId="ADAL" clId="{06627F82-E57F-4413-9939-4270E81AA8B9}" dt="2022-11-09T14:35:50.220" v="3382"/>
          <ac:spMkLst>
            <pc:docMk/>
            <pc:sldMk cId="837556835" sldId="324"/>
            <ac:spMk id="8" creationId="{4C7C5A71-0024-7731-3B09-8C82C27CF529}"/>
          </ac:spMkLst>
        </pc:spChg>
        <pc:spChg chg="add mod">
          <ac:chgData name="Martina Marino" userId="5b696a2f-595b-48fd-9307-7b8f50f6727d" providerId="ADAL" clId="{06627F82-E57F-4413-9939-4270E81AA8B9}" dt="2022-11-09T14:35:50.220" v="3382"/>
          <ac:spMkLst>
            <pc:docMk/>
            <pc:sldMk cId="837556835" sldId="324"/>
            <ac:spMk id="10" creationId="{94F76977-8E31-AC03-4C2E-F0EC0BE95824}"/>
          </ac:spMkLst>
        </pc:spChg>
        <pc:spChg chg="del">
          <ac:chgData name="Martina Marino" userId="5b696a2f-595b-48fd-9307-7b8f50f6727d" providerId="ADAL" clId="{06627F82-E57F-4413-9939-4270E81AA8B9}" dt="2022-11-09T14:35:48.869" v="3381" actId="478"/>
          <ac:spMkLst>
            <pc:docMk/>
            <pc:sldMk cId="837556835" sldId="324"/>
            <ac:spMk id="13" creationId="{DA1BA1B5-9D05-91FD-1CBD-3C168C5F1D0B}"/>
          </ac:spMkLst>
        </pc:spChg>
        <pc:spChg chg="del">
          <ac:chgData name="Martina Marino" userId="5b696a2f-595b-48fd-9307-7b8f50f6727d" providerId="ADAL" clId="{06627F82-E57F-4413-9939-4270E81AA8B9}" dt="2022-11-09T14:35:48.869" v="3381" actId="478"/>
          <ac:spMkLst>
            <pc:docMk/>
            <pc:sldMk cId="837556835" sldId="324"/>
            <ac:spMk id="17" creationId="{0029FBAA-D756-197F-CCF1-C3007F0E5DFB}"/>
          </ac:spMkLst>
        </pc:spChg>
        <pc:picChg chg="del">
          <ac:chgData name="Martina Marino" userId="5b696a2f-595b-48fd-9307-7b8f50f6727d" providerId="ADAL" clId="{06627F82-E57F-4413-9939-4270E81AA8B9}" dt="2022-11-09T13:54:07.484" v="2695" actId="478"/>
          <ac:picMkLst>
            <pc:docMk/>
            <pc:sldMk cId="837556835" sldId="324"/>
            <ac:picMk id="5" creationId="{0ACD2D31-8EB7-AAEB-4E0B-ACD5519965DD}"/>
          </ac:picMkLst>
        </pc:picChg>
      </pc:sldChg>
      <pc:sldChg chg="addSp delSp modSp mod ord">
        <pc:chgData name="Martina Marino" userId="5b696a2f-595b-48fd-9307-7b8f50f6727d" providerId="ADAL" clId="{06627F82-E57F-4413-9939-4270E81AA8B9}" dt="2022-12-05T22:05:26.213" v="5763" actId="20578"/>
        <pc:sldMkLst>
          <pc:docMk/>
          <pc:sldMk cId="4202729899" sldId="325"/>
        </pc:sldMkLst>
        <pc:spChg chg="del">
          <ac:chgData name="Martina Marino" userId="5b696a2f-595b-48fd-9307-7b8f50f6727d" providerId="ADAL" clId="{06627F82-E57F-4413-9939-4270E81AA8B9}" dt="2022-11-09T11:24:49.255" v="2348"/>
          <ac:spMkLst>
            <pc:docMk/>
            <pc:sldMk cId="4202729899" sldId="325"/>
            <ac:spMk id="2" creationId="{A9BEC19C-2D17-C1B2-7BA0-E66A01BF8BB1}"/>
          </ac:spMkLst>
        </pc:spChg>
        <pc:spChg chg="add mod">
          <ac:chgData name="Martina Marino" userId="5b696a2f-595b-48fd-9307-7b8f50f6727d" providerId="ADAL" clId="{06627F82-E57F-4413-9939-4270E81AA8B9}" dt="2022-11-09T14:35:55.212" v="3384"/>
          <ac:spMkLst>
            <pc:docMk/>
            <pc:sldMk cId="4202729899" sldId="325"/>
            <ac:spMk id="6" creationId="{A29E626D-4EA7-6BFB-0043-9EAFE0E6B88B}"/>
          </ac:spMkLst>
        </pc:spChg>
        <pc:spChg chg="add mod">
          <ac:chgData name="Martina Marino" userId="5b696a2f-595b-48fd-9307-7b8f50f6727d" providerId="ADAL" clId="{06627F82-E57F-4413-9939-4270E81AA8B9}" dt="2022-11-09T14:35:55.212" v="3384"/>
          <ac:spMkLst>
            <pc:docMk/>
            <pc:sldMk cId="4202729899" sldId="325"/>
            <ac:spMk id="8" creationId="{3795FA84-CE3E-0EB1-304E-0079FEBCE281}"/>
          </ac:spMkLst>
        </pc:spChg>
        <pc:spChg chg="add mod">
          <ac:chgData name="Martina Marino" userId="5b696a2f-595b-48fd-9307-7b8f50f6727d" providerId="ADAL" clId="{06627F82-E57F-4413-9939-4270E81AA8B9}" dt="2022-11-09T14:35:55.212" v="3384"/>
          <ac:spMkLst>
            <pc:docMk/>
            <pc:sldMk cId="4202729899" sldId="325"/>
            <ac:spMk id="9" creationId="{8C2BA1C5-F93E-0787-3A39-AEE09E420FA1}"/>
          </ac:spMkLst>
        </pc:spChg>
        <pc:spChg chg="del">
          <ac:chgData name="Martina Marino" userId="5b696a2f-595b-48fd-9307-7b8f50f6727d" providerId="ADAL" clId="{06627F82-E57F-4413-9939-4270E81AA8B9}" dt="2022-11-09T14:35:54.767" v="3383" actId="478"/>
          <ac:spMkLst>
            <pc:docMk/>
            <pc:sldMk cId="4202729899" sldId="325"/>
            <ac:spMk id="13" creationId="{DA1BA1B5-9D05-91FD-1CBD-3C168C5F1D0B}"/>
          </ac:spMkLst>
        </pc:spChg>
        <pc:spChg chg="del">
          <ac:chgData name="Martina Marino" userId="5b696a2f-595b-48fd-9307-7b8f50f6727d" providerId="ADAL" clId="{06627F82-E57F-4413-9939-4270E81AA8B9}" dt="2022-11-09T14:35:54.767" v="3383" actId="478"/>
          <ac:spMkLst>
            <pc:docMk/>
            <pc:sldMk cId="4202729899" sldId="325"/>
            <ac:spMk id="17" creationId="{0029FBAA-D756-197F-CCF1-C3007F0E5DFB}"/>
          </ac:spMkLst>
        </pc:spChg>
        <pc:picChg chg="del">
          <ac:chgData name="Martina Marino" userId="5b696a2f-595b-48fd-9307-7b8f50f6727d" providerId="ADAL" clId="{06627F82-E57F-4413-9939-4270E81AA8B9}" dt="2022-11-09T13:54:05.483" v="2694" actId="478"/>
          <ac:picMkLst>
            <pc:docMk/>
            <pc:sldMk cId="4202729899" sldId="325"/>
            <ac:picMk id="5" creationId="{0ACD2D31-8EB7-AAEB-4E0B-ACD5519965DD}"/>
          </ac:picMkLst>
        </pc:picChg>
      </pc:sldChg>
      <pc:sldChg chg="addSp delSp modSp mod ord">
        <pc:chgData name="Martina Marino" userId="5b696a2f-595b-48fd-9307-7b8f50f6727d" providerId="ADAL" clId="{06627F82-E57F-4413-9939-4270E81AA8B9}" dt="2022-12-05T22:05:23.029" v="5762" actId="20578"/>
        <pc:sldMkLst>
          <pc:docMk/>
          <pc:sldMk cId="1268707105" sldId="326"/>
        </pc:sldMkLst>
        <pc:spChg chg="del">
          <ac:chgData name="Martina Marino" userId="5b696a2f-595b-48fd-9307-7b8f50f6727d" providerId="ADAL" clId="{06627F82-E57F-4413-9939-4270E81AA8B9}" dt="2022-11-09T11:24:49.255" v="2348"/>
          <ac:spMkLst>
            <pc:docMk/>
            <pc:sldMk cId="1268707105" sldId="326"/>
            <ac:spMk id="2" creationId="{76D07E6E-A50A-E0C3-F552-6A43C45D82E4}"/>
          </ac:spMkLst>
        </pc:spChg>
        <pc:spChg chg="add mod">
          <ac:chgData name="Martina Marino" userId="5b696a2f-595b-48fd-9307-7b8f50f6727d" providerId="ADAL" clId="{06627F82-E57F-4413-9939-4270E81AA8B9}" dt="2022-11-09T14:36:01.463" v="3386"/>
          <ac:spMkLst>
            <pc:docMk/>
            <pc:sldMk cId="1268707105" sldId="326"/>
            <ac:spMk id="6" creationId="{72A85938-8D26-C0D8-0A8B-7CD8A1C65B50}"/>
          </ac:spMkLst>
        </pc:spChg>
        <pc:spChg chg="add mod">
          <ac:chgData name="Martina Marino" userId="5b696a2f-595b-48fd-9307-7b8f50f6727d" providerId="ADAL" clId="{06627F82-E57F-4413-9939-4270E81AA8B9}" dt="2022-11-09T14:36:01.463" v="3386"/>
          <ac:spMkLst>
            <pc:docMk/>
            <pc:sldMk cId="1268707105" sldId="326"/>
            <ac:spMk id="8" creationId="{4290C47D-0E67-8A98-7F60-E6AA0A63BE84}"/>
          </ac:spMkLst>
        </pc:spChg>
        <pc:spChg chg="add mod">
          <ac:chgData name="Martina Marino" userId="5b696a2f-595b-48fd-9307-7b8f50f6727d" providerId="ADAL" clId="{06627F82-E57F-4413-9939-4270E81AA8B9}" dt="2022-11-09T14:36:01.463" v="3386"/>
          <ac:spMkLst>
            <pc:docMk/>
            <pc:sldMk cId="1268707105" sldId="326"/>
            <ac:spMk id="9" creationId="{754DE296-8EEE-B9B9-C5E7-8055FDCD19E0}"/>
          </ac:spMkLst>
        </pc:spChg>
        <pc:spChg chg="del">
          <ac:chgData name="Martina Marino" userId="5b696a2f-595b-48fd-9307-7b8f50f6727d" providerId="ADAL" clId="{06627F82-E57F-4413-9939-4270E81AA8B9}" dt="2022-11-09T14:36:00.823" v="3385" actId="478"/>
          <ac:spMkLst>
            <pc:docMk/>
            <pc:sldMk cId="1268707105" sldId="326"/>
            <ac:spMk id="13" creationId="{DA1BA1B5-9D05-91FD-1CBD-3C168C5F1D0B}"/>
          </ac:spMkLst>
        </pc:spChg>
        <pc:spChg chg="del">
          <ac:chgData name="Martina Marino" userId="5b696a2f-595b-48fd-9307-7b8f50f6727d" providerId="ADAL" clId="{06627F82-E57F-4413-9939-4270E81AA8B9}" dt="2022-11-09T14:36:00.823" v="3385" actId="478"/>
          <ac:spMkLst>
            <pc:docMk/>
            <pc:sldMk cId="1268707105" sldId="326"/>
            <ac:spMk id="17" creationId="{0029FBAA-D756-197F-CCF1-C3007F0E5DFB}"/>
          </ac:spMkLst>
        </pc:spChg>
        <pc:picChg chg="del">
          <ac:chgData name="Martina Marino" userId="5b696a2f-595b-48fd-9307-7b8f50f6727d" providerId="ADAL" clId="{06627F82-E57F-4413-9939-4270E81AA8B9}" dt="2022-11-09T13:54:03.235" v="2693" actId="478"/>
          <ac:picMkLst>
            <pc:docMk/>
            <pc:sldMk cId="1268707105" sldId="326"/>
            <ac:picMk id="5" creationId="{0ACD2D31-8EB7-AAEB-4E0B-ACD5519965DD}"/>
          </ac:picMkLst>
        </pc:picChg>
      </pc:sldChg>
      <pc:sldChg chg="addSp delSp modSp mod ord">
        <pc:chgData name="Martina Marino" userId="5b696a2f-595b-48fd-9307-7b8f50f6727d" providerId="ADAL" clId="{06627F82-E57F-4413-9939-4270E81AA8B9}" dt="2022-12-05T22:05:44.301" v="5765" actId="20578"/>
        <pc:sldMkLst>
          <pc:docMk/>
          <pc:sldMk cId="2740130716" sldId="327"/>
        </pc:sldMkLst>
        <pc:spChg chg="del">
          <ac:chgData name="Martina Marino" userId="5b696a2f-595b-48fd-9307-7b8f50f6727d" providerId="ADAL" clId="{06627F82-E57F-4413-9939-4270E81AA8B9}" dt="2022-11-09T11:24:49.255" v="2348"/>
          <ac:spMkLst>
            <pc:docMk/>
            <pc:sldMk cId="2740130716" sldId="327"/>
            <ac:spMk id="2" creationId="{EEF5B40E-D8ED-EBC8-AFD7-6263AA3E11D8}"/>
          </ac:spMkLst>
        </pc:spChg>
        <pc:spChg chg="add del mod">
          <ac:chgData name="Martina Marino" userId="5b696a2f-595b-48fd-9307-7b8f50f6727d" providerId="ADAL" clId="{06627F82-E57F-4413-9939-4270E81AA8B9}" dt="2022-11-09T14:34:35.951" v="3373" actId="478"/>
          <ac:spMkLst>
            <pc:docMk/>
            <pc:sldMk cId="2740130716" sldId="327"/>
            <ac:spMk id="8" creationId="{7400FCBA-48EF-2F58-FD9C-C6B80882E3C2}"/>
          </ac:spMkLst>
        </pc:spChg>
        <pc:spChg chg="add del mod">
          <ac:chgData name="Martina Marino" userId="5b696a2f-595b-48fd-9307-7b8f50f6727d" providerId="ADAL" clId="{06627F82-E57F-4413-9939-4270E81AA8B9}" dt="2022-11-09T14:34:48.619" v="3376"/>
          <ac:spMkLst>
            <pc:docMk/>
            <pc:sldMk cId="2740130716" sldId="327"/>
            <ac:spMk id="9" creationId="{0DF6F5CF-F361-6205-95C9-6B4F8105661A}"/>
          </ac:spMkLst>
        </pc:spChg>
        <pc:spChg chg="add mod">
          <ac:chgData name="Martina Marino" userId="5b696a2f-595b-48fd-9307-7b8f50f6727d" providerId="ADAL" clId="{06627F82-E57F-4413-9939-4270E81AA8B9}" dt="2022-11-09T14:34:57.012" v="3378" actId="1076"/>
          <ac:spMkLst>
            <pc:docMk/>
            <pc:sldMk cId="2740130716" sldId="327"/>
            <ac:spMk id="10" creationId="{BF9BF84E-FF48-BBF3-6B7E-D7F2F21D0DBD}"/>
          </ac:spMkLst>
        </pc:spChg>
        <pc:spChg chg="add mod">
          <ac:chgData name="Martina Marino" userId="5b696a2f-595b-48fd-9307-7b8f50f6727d" providerId="ADAL" clId="{06627F82-E57F-4413-9939-4270E81AA8B9}" dt="2022-11-09T14:35:19.794" v="3380" actId="1076"/>
          <ac:spMkLst>
            <pc:docMk/>
            <pc:sldMk cId="2740130716" sldId="327"/>
            <ac:spMk id="11" creationId="{27E8635E-1A98-81FA-A71F-0B2975F4FF72}"/>
          </ac:spMkLst>
        </pc:spChg>
        <pc:spChg chg="del mod">
          <ac:chgData name="Martina Marino" userId="5b696a2f-595b-48fd-9307-7b8f50f6727d" providerId="ADAL" clId="{06627F82-E57F-4413-9939-4270E81AA8B9}" dt="2022-11-09T14:34:37.694" v="3374" actId="478"/>
          <ac:spMkLst>
            <pc:docMk/>
            <pc:sldMk cId="2740130716" sldId="327"/>
            <ac:spMk id="17" creationId="{0029FBAA-D756-197F-CCF1-C3007F0E5DFB}"/>
          </ac:spMkLst>
        </pc:spChg>
        <pc:picChg chg="del">
          <ac:chgData name="Martina Marino" userId="5b696a2f-595b-48fd-9307-7b8f50f6727d" providerId="ADAL" clId="{06627F82-E57F-4413-9939-4270E81AA8B9}" dt="2022-11-09T13:54:08.960" v="2696" actId="478"/>
          <ac:picMkLst>
            <pc:docMk/>
            <pc:sldMk cId="2740130716" sldId="327"/>
            <ac:picMk id="5" creationId="{0ACD2D31-8EB7-AAEB-4E0B-ACD5519965DD}"/>
          </ac:picMkLst>
        </pc:picChg>
      </pc:sldChg>
      <pc:sldChg chg="addSp delSp modSp mod ord">
        <pc:chgData name="Martina Marino" userId="5b696a2f-595b-48fd-9307-7b8f50f6727d" providerId="ADAL" clId="{06627F82-E57F-4413-9939-4270E81AA8B9}" dt="2022-12-05T22:05:20.982" v="5761" actId="20578"/>
        <pc:sldMkLst>
          <pc:docMk/>
          <pc:sldMk cId="1558729431" sldId="328"/>
        </pc:sldMkLst>
        <pc:spChg chg="del">
          <ac:chgData name="Martina Marino" userId="5b696a2f-595b-48fd-9307-7b8f50f6727d" providerId="ADAL" clId="{06627F82-E57F-4413-9939-4270E81AA8B9}" dt="2022-11-09T11:24:49.255" v="2348"/>
          <ac:spMkLst>
            <pc:docMk/>
            <pc:sldMk cId="1558729431" sldId="328"/>
            <ac:spMk id="2" creationId="{CCFD16AD-6DBD-3F5A-581D-D91D30F51835}"/>
          </ac:spMkLst>
        </pc:spChg>
        <pc:spChg chg="add mod">
          <ac:chgData name="Martina Marino" userId="5b696a2f-595b-48fd-9307-7b8f50f6727d" providerId="ADAL" clId="{06627F82-E57F-4413-9939-4270E81AA8B9}" dt="2022-11-09T14:36:05.855" v="3388"/>
          <ac:spMkLst>
            <pc:docMk/>
            <pc:sldMk cId="1558729431" sldId="328"/>
            <ac:spMk id="6" creationId="{6E016E36-334A-BB57-6857-91E36DFF1E46}"/>
          </ac:spMkLst>
        </pc:spChg>
        <pc:spChg chg="add mod">
          <ac:chgData name="Martina Marino" userId="5b696a2f-595b-48fd-9307-7b8f50f6727d" providerId="ADAL" clId="{06627F82-E57F-4413-9939-4270E81AA8B9}" dt="2022-11-09T14:36:05.855" v="3388"/>
          <ac:spMkLst>
            <pc:docMk/>
            <pc:sldMk cId="1558729431" sldId="328"/>
            <ac:spMk id="8" creationId="{13A82582-97D6-F346-75CD-C02C16B6F8E0}"/>
          </ac:spMkLst>
        </pc:spChg>
        <pc:spChg chg="add mod">
          <ac:chgData name="Martina Marino" userId="5b696a2f-595b-48fd-9307-7b8f50f6727d" providerId="ADAL" clId="{06627F82-E57F-4413-9939-4270E81AA8B9}" dt="2022-11-09T14:36:05.855" v="3388"/>
          <ac:spMkLst>
            <pc:docMk/>
            <pc:sldMk cId="1558729431" sldId="328"/>
            <ac:spMk id="9" creationId="{9F23E632-4F28-1668-9FE0-A77D26309FB4}"/>
          </ac:spMkLst>
        </pc:spChg>
        <pc:spChg chg="del">
          <ac:chgData name="Martina Marino" userId="5b696a2f-595b-48fd-9307-7b8f50f6727d" providerId="ADAL" clId="{06627F82-E57F-4413-9939-4270E81AA8B9}" dt="2022-11-09T14:36:05.596" v="3387" actId="478"/>
          <ac:spMkLst>
            <pc:docMk/>
            <pc:sldMk cId="1558729431" sldId="328"/>
            <ac:spMk id="13" creationId="{DA1BA1B5-9D05-91FD-1CBD-3C168C5F1D0B}"/>
          </ac:spMkLst>
        </pc:spChg>
        <pc:spChg chg="del">
          <ac:chgData name="Martina Marino" userId="5b696a2f-595b-48fd-9307-7b8f50f6727d" providerId="ADAL" clId="{06627F82-E57F-4413-9939-4270E81AA8B9}" dt="2022-11-09T14:36:05.596" v="3387" actId="478"/>
          <ac:spMkLst>
            <pc:docMk/>
            <pc:sldMk cId="1558729431" sldId="328"/>
            <ac:spMk id="17" creationId="{0029FBAA-D756-197F-CCF1-C3007F0E5DFB}"/>
          </ac:spMkLst>
        </pc:spChg>
        <pc:picChg chg="del">
          <ac:chgData name="Martina Marino" userId="5b696a2f-595b-48fd-9307-7b8f50f6727d" providerId="ADAL" clId="{06627F82-E57F-4413-9939-4270E81AA8B9}" dt="2022-11-09T13:54:01.249" v="2692" actId="478"/>
          <ac:picMkLst>
            <pc:docMk/>
            <pc:sldMk cId="1558729431" sldId="328"/>
            <ac:picMk id="5" creationId="{0ACD2D31-8EB7-AAEB-4E0B-ACD5519965DD}"/>
          </ac:picMkLst>
        </pc:picChg>
      </pc:sldChg>
      <pc:sldChg chg="addSp delSp modSp mod">
        <pc:chgData name="Martina Marino" userId="5b696a2f-595b-48fd-9307-7b8f50f6727d" providerId="ADAL" clId="{06627F82-E57F-4413-9939-4270E81AA8B9}" dt="2022-11-09T14:36:11.370" v="3390"/>
        <pc:sldMkLst>
          <pc:docMk/>
          <pc:sldMk cId="2945351253" sldId="329"/>
        </pc:sldMkLst>
        <pc:spChg chg="del">
          <ac:chgData name="Martina Marino" userId="5b696a2f-595b-48fd-9307-7b8f50f6727d" providerId="ADAL" clId="{06627F82-E57F-4413-9939-4270E81AA8B9}" dt="2022-11-09T11:24:49.255" v="2348"/>
          <ac:spMkLst>
            <pc:docMk/>
            <pc:sldMk cId="2945351253" sldId="329"/>
            <ac:spMk id="2" creationId="{6F8B70F8-4DDE-9463-F404-DE684A307E9F}"/>
          </ac:spMkLst>
        </pc:spChg>
        <pc:spChg chg="add mod">
          <ac:chgData name="Martina Marino" userId="5b696a2f-595b-48fd-9307-7b8f50f6727d" providerId="ADAL" clId="{06627F82-E57F-4413-9939-4270E81AA8B9}" dt="2022-11-09T14:36:11.370" v="3390"/>
          <ac:spMkLst>
            <pc:docMk/>
            <pc:sldMk cId="2945351253" sldId="329"/>
            <ac:spMk id="6" creationId="{C5C2B450-680E-3995-35B3-4C5FF392E7CC}"/>
          </ac:spMkLst>
        </pc:spChg>
        <pc:spChg chg="add mod">
          <ac:chgData name="Martina Marino" userId="5b696a2f-595b-48fd-9307-7b8f50f6727d" providerId="ADAL" clId="{06627F82-E57F-4413-9939-4270E81AA8B9}" dt="2022-11-09T14:36:11.370" v="3390"/>
          <ac:spMkLst>
            <pc:docMk/>
            <pc:sldMk cId="2945351253" sldId="329"/>
            <ac:spMk id="8" creationId="{87E0BCB4-D4CF-37AC-1024-5D0316C2151A}"/>
          </ac:spMkLst>
        </pc:spChg>
        <pc:spChg chg="add mod">
          <ac:chgData name="Martina Marino" userId="5b696a2f-595b-48fd-9307-7b8f50f6727d" providerId="ADAL" clId="{06627F82-E57F-4413-9939-4270E81AA8B9}" dt="2022-11-09T14:36:11.370" v="3390"/>
          <ac:spMkLst>
            <pc:docMk/>
            <pc:sldMk cId="2945351253" sldId="329"/>
            <ac:spMk id="9" creationId="{8B504478-376C-DFB2-4B28-821916B76F95}"/>
          </ac:spMkLst>
        </pc:spChg>
        <pc:spChg chg="del">
          <ac:chgData name="Martina Marino" userId="5b696a2f-595b-48fd-9307-7b8f50f6727d" providerId="ADAL" clId="{06627F82-E57F-4413-9939-4270E81AA8B9}" dt="2022-11-09T14:36:10.794" v="3389" actId="478"/>
          <ac:spMkLst>
            <pc:docMk/>
            <pc:sldMk cId="2945351253" sldId="329"/>
            <ac:spMk id="13" creationId="{DA1BA1B5-9D05-91FD-1CBD-3C168C5F1D0B}"/>
          </ac:spMkLst>
        </pc:spChg>
        <pc:spChg chg="del">
          <ac:chgData name="Martina Marino" userId="5b696a2f-595b-48fd-9307-7b8f50f6727d" providerId="ADAL" clId="{06627F82-E57F-4413-9939-4270E81AA8B9}" dt="2022-11-09T14:36:10.794" v="3389" actId="478"/>
          <ac:spMkLst>
            <pc:docMk/>
            <pc:sldMk cId="2945351253" sldId="329"/>
            <ac:spMk id="17" creationId="{0029FBAA-D756-197F-CCF1-C3007F0E5DFB}"/>
          </ac:spMkLst>
        </pc:spChg>
        <pc:picChg chg="del">
          <ac:chgData name="Martina Marino" userId="5b696a2f-595b-48fd-9307-7b8f50f6727d" providerId="ADAL" clId="{06627F82-E57F-4413-9939-4270E81AA8B9}" dt="2022-11-09T13:53:59.687" v="2691" actId="478"/>
          <ac:picMkLst>
            <pc:docMk/>
            <pc:sldMk cId="2945351253" sldId="329"/>
            <ac:picMk id="5" creationId="{0ACD2D31-8EB7-AAEB-4E0B-ACD5519965DD}"/>
          </ac:picMkLst>
        </pc:picChg>
      </pc:sldChg>
      <pc:sldChg chg="new del ord">
        <pc:chgData name="Martina Marino" userId="5b696a2f-595b-48fd-9307-7b8f50f6727d" providerId="ADAL" clId="{06627F82-E57F-4413-9939-4270E81AA8B9}" dt="2022-11-02T12:53:06.521" v="7" actId="47"/>
        <pc:sldMkLst>
          <pc:docMk/>
          <pc:sldMk cId="2427836823" sldId="330"/>
        </pc:sldMkLst>
      </pc:sldChg>
      <pc:sldChg chg="addSp delSp modSp new del mod ord">
        <pc:chgData name="Martina Marino" userId="5b696a2f-595b-48fd-9307-7b8f50f6727d" providerId="ADAL" clId="{06627F82-E57F-4413-9939-4270E81AA8B9}" dt="2022-11-23T16:34:52.122" v="5595" actId="2696"/>
        <pc:sldMkLst>
          <pc:docMk/>
          <pc:sldMk cId="2728718935" sldId="331"/>
        </pc:sldMkLst>
        <pc:spChg chg="del">
          <ac:chgData name="Martina Marino" userId="5b696a2f-595b-48fd-9307-7b8f50f6727d" providerId="ADAL" clId="{06627F82-E57F-4413-9939-4270E81AA8B9}" dt="2022-11-09T14:19:58.667" v="3116" actId="478"/>
          <ac:spMkLst>
            <pc:docMk/>
            <pc:sldMk cId="2728718935" sldId="331"/>
            <ac:spMk id="2" creationId="{622DBDB4-9822-E05E-B3C5-BFD3A47A1D9E}"/>
          </ac:spMkLst>
        </pc:spChg>
        <pc:spChg chg="add mod">
          <ac:chgData name="Martina Marino" userId="5b696a2f-595b-48fd-9307-7b8f50f6727d" providerId="ADAL" clId="{06627F82-E57F-4413-9939-4270E81AA8B9}" dt="2022-11-02T14:49:01.980" v="1240" actId="6549"/>
          <ac:spMkLst>
            <pc:docMk/>
            <pc:sldMk cId="2728718935" sldId="331"/>
            <ac:spMk id="3" creationId="{667CFF09-9F6C-5C3E-18B2-7EB0A7434B9B}"/>
          </ac:spMkLst>
        </pc:spChg>
        <pc:spChg chg="add mod">
          <ac:chgData name="Martina Marino" userId="5b696a2f-595b-48fd-9307-7b8f50f6727d" providerId="ADAL" clId="{06627F82-E57F-4413-9939-4270E81AA8B9}" dt="2022-11-09T14:46:51.617" v="3470" actId="1035"/>
          <ac:spMkLst>
            <pc:docMk/>
            <pc:sldMk cId="2728718935" sldId="331"/>
            <ac:spMk id="5" creationId="{D827D6A1-2E59-7508-A814-4DE88C0BCCAD}"/>
          </ac:spMkLst>
        </pc:spChg>
        <pc:spChg chg="add mod">
          <ac:chgData name="Martina Marino" userId="5b696a2f-595b-48fd-9307-7b8f50f6727d" providerId="ADAL" clId="{06627F82-E57F-4413-9939-4270E81AA8B9}" dt="2022-11-02T14:51:48.968" v="1337" actId="20577"/>
          <ac:spMkLst>
            <pc:docMk/>
            <pc:sldMk cId="2728718935" sldId="331"/>
            <ac:spMk id="6" creationId="{C1E538B5-BDF8-51BD-8BEF-E1B9CE452C10}"/>
          </ac:spMkLst>
        </pc:spChg>
        <pc:spChg chg="del">
          <ac:chgData name="Martina Marino" userId="5b696a2f-595b-48fd-9307-7b8f50f6727d" providerId="ADAL" clId="{06627F82-E57F-4413-9939-4270E81AA8B9}" dt="2022-11-09T11:24:49.255" v="2348"/>
          <ac:spMkLst>
            <pc:docMk/>
            <pc:sldMk cId="2728718935" sldId="331"/>
            <ac:spMk id="7" creationId="{028A6A46-F807-55B9-7FD9-66CE5FEA6669}"/>
          </ac:spMkLst>
        </pc:spChg>
        <pc:spChg chg="add del mod">
          <ac:chgData name="Martina Marino" userId="5b696a2f-595b-48fd-9307-7b8f50f6727d" providerId="ADAL" clId="{06627F82-E57F-4413-9939-4270E81AA8B9}" dt="2022-11-02T14:28:13.888" v="970"/>
          <ac:spMkLst>
            <pc:docMk/>
            <pc:sldMk cId="2728718935" sldId="331"/>
            <ac:spMk id="7" creationId="{42E4CD6A-4210-3884-0F05-4D00CE9D2DF9}"/>
          </ac:spMkLst>
        </pc:spChg>
        <pc:spChg chg="add del mod">
          <ac:chgData name="Martina Marino" userId="5b696a2f-595b-48fd-9307-7b8f50f6727d" providerId="ADAL" clId="{06627F82-E57F-4413-9939-4270E81AA8B9}" dt="2022-11-02T14:28:13.606" v="969"/>
          <ac:spMkLst>
            <pc:docMk/>
            <pc:sldMk cId="2728718935" sldId="331"/>
            <ac:spMk id="8" creationId="{BC71EC1E-1F90-1F0F-639C-ED22E3CE5DFE}"/>
          </ac:spMkLst>
        </pc:spChg>
        <pc:spChg chg="add mod">
          <ac:chgData name="Martina Marino" userId="5b696a2f-595b-48fd-9307-7b8f50f6727d" providerId="ADAL" clId="{06627F82-E57F-4413-9939-4270E81AA8B9}" dt="2022-11-02T15:20:16.781" v="1599"/>
          <ac:spMkLst>
            <pc:docMk/>
            <pc:sldMk cId="2728718935" sldId="331"/>
            <ac:spMk id="10" creationId="{0B6E45BB-CCB9-641F-A883-B1B5C4F523B6}"/>
          </ac:spMkLst>
        </pc:spChg>
        <pc:spChg chg="add mod">
          <ac:chgData name="Martina Marino" userId="5b696a2f-595b-48fd-9307-7b8f50f6727d" providerId="ADAL" clId="{06627F82-E57F-4413-9939-4270E81AA8B9}" dt="2022-11-02T15:20:29.973" v="1602" actId="1076"/>
          <ac:spMkLst>
            <pc:docMk/>
            <pc:sldMk cId="2728718935" sldId="331"/>
            <ac:spMk id="11" creationId="{E511F65E-827F-3B41-783F-5680818D6A3F}"/>
          </ac:spMkLst>
        </pc:spChg>
        <pc:spChg chg="add del mod">
          <ac:chgData name="Martina Marino" userId="5b696a2f-595b-48fd-9307-7b8f50f6727d" providerId="ADAL" clId="{06627F82-E57F-4413-9939-4270E81AA8B9}" dt="2022-11-02T15:20:38.190" v="1605" actId="21"/>
          <ac:spMkLst>
            <pc:docMk/>
            <pc:sldMk cId="2728718935" sldId="331"/>
            <ac:spMk id="12" creationId="{CE8D4433-61B7-6865-A8CB-F03F3F4EB877}"/>
          </ac:spMkLst>
        </pc:spChg>
        <pc:spChg chg="add mod">
          <ac:chgData name="Martina Marino" userId="5b696a2f-595b-48fd-9307-7b8f50f6727d" providerId="ADAL" clId="{06627F82-E57F-4413-9939-4270E81AA8B9}" dt="2022-11-02T15:21:11.534" v="1609" actId="1076"/>
          <ac:spMkLst>
            <pc:docMk/>
            <pc:sldMk cId="2728718935" sldId="331"/>
            <ac:spMk id="13" creationId="{7BE32D7E-D4FC-DA36-40C9-D78B51A42986}"/>
          </ac:spMkLst>
        </pc:spChg>
        <pc:picChg chg="add mod">
          <ac:chgData name="Martina Marino" userId="5b696a2f-595b-48fd-9307-7b8f50f6727d" providerId="ADAL" clId="{06627F82-E57F-4413-9939-4270E81AA8B9}" dt="2022-11-02T14:17:32.293" v="640" actId="1076"/>
          <ac:picMkLst>
            <pc:docMk/>
            <pc:sldMk cId="2728718935" sldId="331"/>
            <ac:picMk id="4" creationId="{8AB53ED8-AB27-0060-7971-1D7EC6C74771}"/>
          </ac:picMkLst>
        </pc:picChg>
        <pc:picChg chg="add del mod">
          <ac:chgData name="Martina Marino" userId="5b696a2f-595b-48fd-9307-7b8f50f6727d" providerId="ADAL" clId="{06627F82-E57F-4413-9939-4270E81AA8B9}" dt="2022-11-09T13:53:09.945" v="2681" actId="478"/>
          <ac:picMkLst>
            <pc:docMk/>
            <pc:sldMk cId="2728718935" sldId="331"/>
            <ac:picMk id="9" creationId="{41C17279-3E9C-629B-3E14-692E5D53A2C1}"/>
          </ac:picMkLst>
        </pc:picChg>
      </pc:sldChg>
      <pc:sldChg chg="addSp delSp modSp add del mod">
        <pc:chgData name="Martina Marino" userId="5b696a2f-595b-48fd-9307-7b8f50f6727d" providerId="ADAL" clId="{06627F82-E57F-4413-9939-4270E81AA8B9}" dt="2022-11-02T13:37:48.409" v="590" actId="2696"/>
        <pc:sldMkLst>
          <pc:docMk/>
          <pc:sldMk cId="1881395676" sldId="332"/>
        </pc:sldMkLst>
        <pc:spChg chg="del">
          <ac:chgData name="Martina Marino" userId="5b696a2f-595b-48fd-9307-7b8f50f6727d" providerId="ADAL" clId="{06627F82-E57F-4413-9939-4270E81AA8B9}" dt="2022-11-02T12:53:29.669" v="10" actId="478"/>
          <ac:spMkLst>
            <pc:docMk/>
            <pc:sldMk cId="1881395676" sldId="332"/>
            <ac:spMk id="3" creationId="{5E356DEB-514C-034F-8285-84421CCB544C}"/>
          </ac:spMkLst>
        </pc:spChg>
        <pc:spChg chg="add del mod">
          <ac:chgData name="Martina Marino" userId="5b696a2f-595b-48fd-9307-7b8f50f6727d" providerId="ADAL" clId="{06627F82-E57F-4413-9939-4270E81AA8B9}" dt="2022-11-02T13:15:30.640" v="464" actId="21"/>
          <ac:spMkLst>
            <pc:docMk/>
            <pc:sldMk cId="1881395676" sldId="332"/>
            <ac:spMk id="4" creationId="{8768333D-AB2C-8E93-0741-A4832747DC2C}"/>
          </ac:spMkLst>
        </pc:spChg>
        <pc:spChg chg="del mod">
          <ac:chgData name="Martina Marino" userId="5b696a2f-595b-48fd-9307-7b8f50f6727d" providerId="ADAL" clId="{06627F82-E57F-4413-9939-4270E81AA8B9}" dt="2022-11-02T12:56:21.121" v="151" actId="478"/>
          <ac:spMkLst>
            <pc:docMk/>
            <pc:sldMk cId="1881395676" sldId="332"/>
            <ac:spMk id="5" creationId="{EC29D528-D2AE-7364-F009-31BAAAA9C28B}"/>
          </ac:spMkLst>
        </pc:spChg>
        <pc:spChg chg="mod">
          <ac:chgData name="Martina Marino" userId="5b696a2f-595b-48fd-9307-7b8f50f6727d" providerId="ADAL" clId="{06627F82-E57F-4413-9939-4270E81AA8B9}" dt="2022-11-02T13:12:09.984" v="445" actId="1076"/>
          <ac:spMkLst>
            <pc:docMk/>
            <pc:sldMk cId="1881395676" sldId="332"/>
            <ac:spMk id="6" creationId="{DF0A2574-F0A5-68A4-5F47-F4EFC199D154}"/>
          </ac:spMkLst>
        </pc:spChg>
        <pc:spChg chg="add del mod">
          <ac:chgData name="Martina Marino" userId="5b696a2f-595b-48fd-9307-7b8f50f6727d" providerId="ADAL" clId="{06627F82-E57F-4413-9939-4270E81AA8B9}" dt="2022-11-02T13:15:22.858" v="462" actId="21"/>
          <ac:spMkLst>
            <pc:docMk/>
            <pc:sldMk cId="1881395676" sldId="332"/>
            <ac:spMk id="8" creationId="{90633085-1324-4825-BC35-BC5609612DBC}"/>
          </ac:spMkLst>
        </pc:spChg>
        <pc:spChg chg="del">
          <ac:chgData name="Martina Marino" userId="5b696a2f-595b-48fd-9307-7b8f50f6727d" providerId="ADAL" clId="{06627F82-E57F-4413-9939-4270E81AA8B9}" dt="2022-11-02T12:53:34.802" v="15" actId="478"/>
          <ac:spMkLst>
            <pc:docMk/>
            <pc:sldMk cId="1881395676" sldId="332"/>
            <ac:spMk id="11" creationId="{146FD15B-2F9A-9F73-4B24-3E3EAE3DFE99}"/>
          </ac:spMkLst>
        </pc:spChg>
        <pc:spChg chg="add del mod">
          <ac:chgData name="Martina Marino" userId="5b696a2f-595b-48fd-9307-7b8f50f6727d" providerId="ADAL" clId="{06627F82-E57F-4413-9939-4270E81AA8B9}" dt="2022-11-02T13:15:36.750" v="466" actId="21"/>
          <ac:spMkLst>
            <pc:docMk/>
            <pc:sldMk cId="1881395676" sldId="332"/>
            <ac:spMk id="12" creationId="{358D17C4-5B8F-6922-8138-D544E3D90AB8}"/>
          </ac:spMkLst>
        </pc:spChg>
        <pc:spChg chg="add del mod">
          <ac:chgData name="Martina Marino" userId="5b696a2f-595b-48fd-9307-7b8f50f6727d" providerId="ADAL" clId="{06627F82-E57F-4413-9939-4270E81AA8B9}" dt="2022-11-02T13:15:28.227" v="463" actId="21"/>
          <ac:spMkLst>
            <pc:docMk/>
            <pc:sldMk cId="1881395676" sldId="332"/>
            <ac:spMk id="13" creationId="{E457A5AC-1B3B-445B-33DF-15BB90E5A8EC}"/>
          </ac:spMkLst>
        </pc:spChg>
        <pc:spChg chg="mod">
          <ac:chgData name="Martina Marino" userId="5b696a2f-595b-48fd-9307-7b8f50f6727d" providerId="ADAL" clId="{06627F82-E57F-4413-9939-4270E81AA8B9}" dt="2022-11-02T13:12:13.325" v="446" actId="1076"/>
          <ac:spMkLst>
            <pc:docMk/>
            <pc:sldMk cId="1881395676" sldId="332"/>
            <ac:spMk id="14" creationId="{6F341FDD-BB29-9E7C-4E2D-B30F7B21771E}"/>
          </ac:spMkLst>
        </pc:spChg>
        <pc:spChg chg="del">
          <ac:chgData name="Martina Marino" userId="5b696a2f-595b-48fd-9307-7b8f50f6727d" providerId="ADAL" clId="{06627F82-E57F-4413-9939-4270E81AA8B9}" dt="2022-11-02T12:53:33.177" v="14" actId="478"/>
          <ac:spMkLst>
            <pc:docMk/>
            <pc:sldMk cId="1881395676" sldId="332"/>
            <ac:spMk id="17" creationId="{C8021307-9C01-87A1-6F8F-FCBEF57AEAD6}"/>
          </ac:spMkLst>
        </pc:spChg>
        <pc:spChg chg="mod">
          <ac:chgData name="Martina Marino" userId="5b696a2f-595b-48fd-9307-7b8f50f6727d" providerId="ADAL" clId="{06627F82-E57F-4413-9939-4270E81AA8B9}" dt="2022-11-02T13:08:11.921" v="363" actId="14100"/>
          <ac:spMkLst>
            <pc:docMk/>
            <pc:sldMk cId="1881395676" sldId="332"/>
            <ac:spMk id="62" creationId="{00000000-0000-0000-0000-000000000000}"/>
          </ac:spMkLst>
        </pc:spChg>
        <pc:picChg chg="ord">
          <ac:chgData name="Martina Marino" userId="5b696a2f-595b-48fd-9307-7b8f50f6727d" providerId="ADAL" clId="{06627F82-E57F-4413-9939-4270E81AA8B9}" dt="2022-11-02T13:04:43.554" v="307" actId="167"/>
          <ac:picMkLst>
            <pc:docMk/>
            <pc:sldMk cId="1881395676" sldId="332"/>
            <ac:picMk id="7" creationId="{944DA761-E131-3882-B8F0-007EE24DE873}"/>
          </ac:picMkLst>
        </pc:picChg>
        <pc:picChg chg="del">
          <ac:chgData name="Martina Marino" userId="5b696a2f-595b-48fd-9307-7b8f50f6727d" providerId="ADAL" clId="{06627F82-E57F-4413-9939-4270E81AA8B9}" dt="2022-11-02T12:53:30.909" v="12" actId="478"/>
          <ac:picMkLst>
            <pc:docMk/>
            <pc:sldMk cId="1881395676" sldId="332"/>
            <ac:picMk id="9" creationId="{883EBBD5-3A8F-B463-70DF-217729A9BD9F}"/>
          </ac:picMkLst>
        </pc:picChg>
        <pc:picChg chg="add del mod">
          <ac:chgData name="Martina Marino" userId="5b696a2f-595b-48fd-9307-7b8f50f6727d" providerId="ADAL" clId="{06627F82-E57F-4413-9939-4270E81AA8B9}" dt="2022-11-02T13:23:00.667" v="486" actId="478"/>
          <ac:picMkLst>
            <pc:docMk/>
            <pc:sldMk cId="1881395676" sldId="332"/>
            <ac:picMk id="10" creationId="{40BF3728-EDBF-2F4D-3E3E-511F0E177B78}"/>
          </ac:picMkLst>
        </pc:picChg>
        <pc:picChg chg="add del mod">
          <ac:chgData name="Martina Marino" userId="5b696a2f-595b-48fd-9307-7b8f50f6727d" providerId="ADAL" clId="{06627F82-E57F-4413-9939-4270E81AA8B9}" dt="2022-11-02T13:29:23.760" v="495" actId="478"/>
          <ac:picMkLst>
            <pc:docMk/>
            <pc:sldMk cId="1881395676" sldId="332"/>
            <ac:picMk id="16" creationId="{3D7525E7-1A1B-4D61-8E43-A908C643568B}"/>
          </ac:picMkLst>
        </pc:picChg>
        <pc:picChg chg="add del">
          <ac:chgData name="Martina Marino" userId="5b696a2f-595b-48fd-9307-7b8f50f6727d" providerId="ADAL" clId="{06627F82-E57F-4413-9939-4270E81AA8B9}" dt="2022-11-02T13:20:57.594" v="476" actId="478"/>
          <ac:picMkLst>
            <pc:docMk/>
            <pc:sldMk cId="1881395676" sldId="332"/>
            <ac:picMk id="19" creationId="{B04E0E94-5029-56F4-6433-184B4A2DBC6B}"/>
          </ac:picMkLst>
        </pc:picChg>
        <pc:picChg chg="add del mod">
          <ac:chgData name="Martina Marino" userId="5b696a2f-595b-48fd-9307-7b8f50f6727d" providerId="ADAL" clId="{06627F82-E57F-4413-9939-4270E81AA8B9}" dt="2022-11-02T13:30:27.292" v="506" actId="21"/>
          <ac:picMkLst>
            <pc:docMk/>
            <pc:sldMk cId="1881395676" sldId="332"/>
            <ac:picMk id="21" creationId="{75E7B6AA-A186-3504-1B6C-615059F013E6}"/>
          </ac:picMkLst>
        </pc:picChg>
        <pc:picChg chg="del">
          <ac:chgData name="Martina Marino" userId="5b696a2f-595b-48fd-9307-7b8f50f6727d" providerId="ADAL" clId="{06627F82-E57F-4413-9939-4270E81AA8B9}" dt="2022-11-02T12:53:31.393" v="13" actId="478"/>
          <ac:picMkLst>
            <pc:docMk/>
            <pc:sldMk cId="1881395676" sldId="332"/>
            <ac:picMk id="23" creationId="{100D5FF4-BFC5-409E-75EC-CB1ADD1C48C5}"/>
          </ac:picMkLst>
        </pc:picChg>
        <pc:picChg chg="add del">
          <ac:chgData name="Martina Marino" userId="5b696a2f-595b-48fd-9307-7b8f50f6727d" providerId="ADAL" clId="{06627F82-E57F-4413-9939-4270E81AA8B9}" dt="2022-11-02T12:58:43.105" v="174" actId="478"/>
          <ac:picMkLst>
            <pc:docMk/>
            <pc:sldMk cId="1881395676" sldId="332"/>
            <ac:picMk id="1026" creationId="{AE64271D-435C-B005-B9C3-7DC41D203016}"/>
          </ac:picMkLst>
        </pc:picChg>
        <pc:picChg chg="del">
          <ac:chgData name="Martina Marino" userId="5b696a2f-595b-48fd-9307-7b8f50f6727d" providerId="ADAL" clId="{06627F82-E57F-4413-9939-4270E81AA8B9}" dt="2022-11-02T12:53:30.409" v="11" actId="478"/>
          <ac:picMkLst>
            <pc:docMk/>
            <pc:sldMk cId="1881395676" sldId="332"/>
            <ac:picMk id="1030" creationId="{CA0421E9-170D-F620-5C78-3AFD7FA76241}"/>
          </ac:picMkLst>
        </pc:picChg>
        <pc:picChg chg="add mod">
          <ac:chgData name="Martina Marino" userId="5b696a2f-595b-48fd-9307-7b8f50f6727d" providerId="ADAL" clId="{06627F82-E57F-4413-9939-4270E81AA8B9}" dt="2022-11-02T13:37:43.316" v="589" actId="1076"/>
          <ac:picMkLst>
            <pc:docMk/>
            <pc:sldMk cId="1881395676" sldId="332"/>
            <ac:picMk id="2050" creationId="{8AD7B01A-7AEC-F52C-A875-F59E25D8E9C8}"/>
          </ac:picMkLst>
        </pc:picChg>
      </pc:sldChg>
      <pc:sldChg chg="addSp delSp modSp add del mod">
        <pc:chgData name="Martina Marino" userId="5b696a2f-595b-48fd-9307-7b8f50f6727d" providerId="ADAL" clId="{06627F82-E57F-4413-9939-4270E81AA8B9}" dt="2022-11-09T13:56:27.643" v="2714" actId="2696"/>
        <pc:sldMkLst>
          <pc:docMk/>
          <pc:sldMk cId="572158937" sldId="333"/>
        </pc:sldMkLst>
        <pc:spChg chg="add del mod">
          <ac:chgData name="Martina Marino" userId="5b696a2f-595b-48fd-9307-7b8f50f6727d" providerId="ADAL" clId="{06627F82-E57F-4413-9939-4270E81AA8B9}" dt="2022-11-02T13:07:29.810" v="339" actId="478"/>
          <ac:spMkLst>
            <pc:docMk/>
            <pc:sldMk cId="572158937" sldId="333"/>
            <ac:spMk id="3" creationId="{26151AA8-5470-9F6B-1F69-022DB5C96772}"/>
          </ac:spMkLst>
        </pc:spChg>
        <pc:spChg chg="del">
          <ac:chgData name="Martina Marino" userId="5b696a2f-595b-48fd-9307-7b8f50f6727d" providerId="ADAL" clId="{06627F82-E57F-4413-9939-4270E81AA8B9}" dt="2022-11-09T11:24:49.255" v="2348"/>
          <ac:spMkLst>
            <pc:docMk/>
            <pc:sldMk cId="572158937" sldId="333"/>
            <ac:spMk id="3" creationId="{81539C1E-A228-2E8E-B493-D4C2A97AD983}"/>
          </ac:spMkLst>
        </pc:spChg>
        <pc:spChg chg="add del mod">
          <ac:chgData name="Martina Marino" userId="5b696a2f-595b-48fd-9307-7b8f50f6727d" providerId="ADAL" clId="{06627F82-E57F-4413-9939-4270E81AA8B9}" dt="2022-11-02T13:10:25.960" v="419" actId="478"/>
          <ac:spMkLst>
            <pc:docMk/>
            <pc:sldMk cId="572158937" sldId="333"/>
            <ac:spMk id="4" creationId="{8768333D-AB2C-8E93-0741-A4832747DC2C}"/>
          </ac:spMkLst>
        </pc:spChg>
        <pc:spChg chg="add mod">
          <ac:chgData name="Martina Marino" userId="5b696a2f-595b-48fd-9307-7b8f50f6727d" providerId="ADAL" clId="{06627F82-E57F-4413-9939-4270E81AA8B9}" dt="2022-11-02T13:15:07.967" v="459" actId="1076"/>
          <ac:spMkLst>
            <pc:docMk/>
            <pc:sldMk cId="572158937" sldId="333"/>
            <ac:spMk id="5" creationId="{8497B66C-9ADC-97DB-503B-15E270233EFF}"/>
          </ac:spMkLst>
        </pc:spChg>
        <pc:spChg chg="mod">
          <ac:chgData name="Martina Marino" userId="5b696a2f-595b-48fd-9307-7b8f50f6727d" providerId="ADAL" clId="{06627F82-E57F-4413-9939-4270E81AA8B9}" dt="2022-11-02T13:11:54.633" v="443" actId="1076"/>
          <ac:spMkLst>
            <pc:docMk/>
            <pc:sldMk cId="572158937" sldId="333"/>
            <ac:spMk id="6" creationId="{DF0A2574-F0A5-68A4-5F47-F4EFC199D154}"/>
          </ac:spMkLst>
        </pc:spChg>
        <pc:spChg chg="mod">
          <ac:chgData name="Martina Marino" userId="5b696a2f-595b-48fd-9307-7b8f50f6727d" providerId="ADAL" clId="{06627F82-E57F-4413-9939-4270E81AA8B9}" dt="2022-11-02T13:15:13.794" v="460" actId="1076"/>
          <ac:spMkLst>
            <pc:docMk/>
            <pc:sldMk cId="572158937" sldId="333"/>
            <ac:spMk id="8" creationId="{90633085-1324-4825-BC35-BC5609612DBC}"/>
          </ac:spMkLst>
        </pc:spChg>
        <pc:spChg chg="add mod">
          <ac:chgData name="Martina Marino" userId="5b696a2f-595b-48fd-9307-7b8f50f6727d" providerId="ADAL" clId="{06627F82-E57F-4413-9939-4270E81AA8B9}" dt="2022-11-02T13:38:24.992" v="591"/>
          <ac:spMkLst>
            <pc:docMk/>
            <pc:sldMk cId="572158937" sldId="333"/>
            <ac:spMk id="9" creationId="{CD4CAC5C-2BFB-519C-F813-ED0D537FE777}"/>
          </ac:spMkLst>
        </pc:spChg>
        <pc:spChg chg="del">
          <ac:chgData name="Martina Marino" userId="5b696a2f-595b-48fd-9307-7b8f50f6727d" providerId="ADAL" clId="{06627F82-E57F-4413-9939-4270E81AA8B9}" dt="2022-11-02T13:08:29.268" v="367" actId="478"/>
          <ac:spMkLst>
            <pc:docMk/>
            <pc:sldMk cId="572158937" sldId="333"/>
            <ac:spMk id="12" creationId="{358D17C4-5B8F-6922-8138-D544E3D90AB8}"/>
          </ac:spMkLst>
        </pc:spChg>
        <pc:spChg chg="mod">
          <ac:chgData name="Martina Marino" userId="5b696a2f-595b-48fd-9307-7b8f50f6727d" providerId="ADAL" clId="{06627F82-E57F-4413-9939-4270E81AA8B9}" dt="2022-11-02T13:11:58.522" v="444" actId="1076"/>
          <ac:spMkLst>
            <pc:docMk/>
            <pc:sldMk cId="572158937" sldId="333"/>
            <ac:spMk id="14" creationId="{6F341FDD-BB29-9E7C-4E2D-B30F7B21771E}"/>
          </ac:spMkLst>
        </pc:spChg>
        <pc:spChg chg="mod">
          <ac:chgData name="Martina Marino" userId="5b696a2f-595b-48fd-9307-7b8f50f6727d" providerId="ADAL" clId="{06627F82-E57F-4413-9939-4270E81AA8B9}" dt="2022-11-02T13:08:20.953" v="365" actId="20577"/>
          <ac:spMkLst>
            <pc:docMk/>
            <pc:sldMk cId="572158937" sldId="333"/>
            <ac:spMk id="62" creationId="{00000000-0000-0000-0000-000000000000}"/>
          </ac:spMkLst>
        </pc:spChg>
        <pc:picChg chg="del">
          <ac:chgData name="Martina Marino" userId="5b696a2f-595b-48fd-9307-7b8f50f6727d" providerId="ADAL" clId="{06627F82-E57F-4413-9939-4270E81AA8B9}" dt="2022-11-09T13:52:46.316" v="2677" actId="478"/>
          <ac:picMkLst>
            <pc:docMk/>
            <pc:sldMk cId="572158937" sldId="333"/>
            <ac:picMk id="7" creationId="{944DA761-E131-3882-B8F0-007EE24DE873}"/>
          </ac:picMkLst>
        </pc:picChg>
        <pc:picChg chg="del">
          <ac:chgData name="Martina Marino" userId="5b696a2f-595b-48fd-9307-7b8f50f6727d" providerId="ADAL" clId="{06627F82-E57F-4413-9939-4270E81AA8B9}" dt="2022-11-02T13:08:26.311" v="366" actId="478"/>
          <ac:picMkLst>
            <pc:docMk/>
            <pc:sldMk cId="572158937" sldId="333"/>
            <ac:picMk id="10" creationId="{40BF3728-EDBF-2F4D-3E3E-511F0E177B78}"/>
          </ac:picMkLst>
        </pc:picChg>
        <pc:picChg chg="add del mod">
          <ac:chgData name="Martina Marino" userId="5b696a2f-595b-48fd-9307-7b8f50f6727d" providerId="ADAL" clId="{06627F82-E57F-4413-9939-4270E81AA8B9}" dt="2022-11-02T13:11:21.620" v="437"/>
          <ac:picMkLst>
            <pc:docMk/>
            <pc:sldMk cId="572158937" sldId="333"/>
            <ac:picMk id="1026" creationId="{AE3FB3C9-52AE-918F-B92B-C3AC1E886B99}"/>
          </ac:picMkLst>
        </pc:picChg>
        <pc:picChg chg="add mod">
          <ac:chgData name="Martina Marino" userId="5b696a2f-595b-48fd-9307-7b8f50f6727d" providerId="ADAL" clId="{06627F82-E57F-4413-9939-4270E81AA8B9}" dt="2022-11-02T13:11:37.267" v="441" actId="1076"/>
          <ac:picMkLst>
            <pc:docMk/>
            <pc:sldMk cId="572158937" sldId="333"/>
            <ac:picMk id="1028" creationId="{C33F1F98-064C-325E-701C-A621418DE1BD}"/>
          </ac:picMkLst>
        </pc:picChg>
      </pc:sldChg>
      <pc:sldChg chg="addSp delSp new del mod">
        <pc:chgData name="Martina Marino" userId="5b696a2f-595b-48fd-9307-7b8f50f6727d" providerId="ADAL" clId="{06627F82-E57F-4413-9939-4270E81AA8B9}" dt="2022-11-02T13:02:18.406" v="211" actId="47"/>
        <pc:sldMkLst>
          <pc:docMk/>
          <pc:sldMk cId="2569072000" sldId="333"/>
        </pc:sldMkLst>
        <pc:spChg chg="del">
          <ac:chgData name="Martina Marino" userId="5b696a2f-595b-48fd-9307-7b8f50f6727d" providerId="ADAL" clId="{06627F82-E57F-4413-9939-4270E81AA8B9}" dt="2022-11-02T13:02:11.304" v="207" actId="478"/>
          <ac:spMkLst>
            <pc:docMk/>
            <pc:sldMk cId="2569072000" sldId="333"/>
            <ac:spMk id="2" creationId="{298C77F4-3F45-EC30-B42F-73FF00244822}"/>
          </ac:spMkLst>
        </pc:spChg>
        <pc:spChg chg="del">
          <ac:chgData name="Martina Marino" userId="5b696a2f-595b-48fd-9307-7b8f50f6727d" providerId="ADAL" clId="{06627F82-E57F-4413-9939-4270E81AA8B9}" dt="2022-11-02T13:02:09.839" v="206" actId="478"/>
          <ac:spMkLst>
            <pc:docMk/>
            <pc:sldMk cId="2569072000" sldId="333"/>
            <ac:spMk id="3" creationId="{E4A4ED5C-9EED-129A-19F1-93DA3D100E75}"/>
          </ac:spMkLst>
        </pc:spChg>
        <pc:spChg chg="add del">
          <ac:chgData name="Martina Marino" userId="5b696a2f-595b-48fd-9307-7b8f50f6727d" providerId="ADAL" clId="{06627F82-E57F-4413-9939-4270E81AA8B9}" dt="2022-11-02T13:02:13.910" v="209" actId="22"/>
          <ac:spMkLst>
            <pc:docMk/>
            <pc:sldMk cId="2569072000" sldId="333"/>
            <ac:spMk id="5" creationId="{A2D4E7C9-2C09-F18D-22E4-5940F7F9582D}"/>
          </ac:spMkLst>
        </pc:spChg>
      </pc:sldChg>
      <pc:sldChg chg="addSp delSp modSp add del mod">
        <pc:chgData name="Martina Marino" userId="5b696a2f-595b-48fd-9307-7b8f50f6727d" providerId="ADAL" clId="{06627F82-E57F-4413-9939-4270E81AA8B9}" dt="2022-11-02T13:05:23.016" v="310" actId="2696"/>
        <pc:sldMkLst>
          <pc:docMk/>
          <pc:sldMk cId="1990417606" sldId="334"/>
        </pc:sldMkLst>
        <pc:spChg chg="add del mod">
          <ac:chgData name="Martina Marino" userId="5b696a2f-595b-48fd-9307-7b8f50f6727d" providerId="ADAL" clId="{06627F82-E57F-4413-9939-4270E81AA8B9}" dt="2022-11-02T13:05:18.975" v="308" actId="478"/>
          <ac:spMkLst>
            <pc:docMk/>
            <pc:sldMk cId="1990417606" sldId="334"/>
            <ac:spMk id="2" creationId="{CF569B94-C64C-CAC4-D81F-B6184C41E05B}"/>
          </ac:spMkLst>
        </pc:spChg>
        <pc:spChg chg="mod">
          <ac:chgData name="Martina Marino" userId="5b696a2f-595b-48fd-9307-7b8f50f6727d" providerId="ADAL" clId="{06627F82-E57F-4413-9939-4270E81AA8B9}" dt="2022-11-02T13:04:02.344" v="304" actId="14100"/>
          <ac:spMkLst>
            <pc:docMk/>
            <pc:sldMk cId="1990417606" sldId="334"/>
            <ac:spMk id="3" creationId="{E88A72CF-026B-E728-D8FC-4990A13BC285}"/>
          </ac:spMkLst>
        </pc:spChg>
        <pc:spChg chg="mod">
          <ac:chgData name="Martina Marino" userId="5b696a2f-595b-48fd-9307-7b8f50f6727d" providerId="ADAL" clId="{06627F82-E57F-4413-9939-4270E81AA8B9}" dt="2022-11-02T13:02:44.415" v="249" actId="20577"/>
          <ac:spMkLst>
            <pc:docMk/>
            <pc:sldMk cId="1990417606" sldId="334"/>
            <ac:spMk id="4" creationId="{447A35C7-7E88-DA5F-FDFE-02D53FA6FC7C}"/>
          </ac:spMkLst>
        </pc:spChg>
        <pc:spChg chg="add del">
          <ac:chgData name="Martina Marino" userId="5b696a2f-595b-48fd-9307-7b8f50f6727d" providerId="ADAL" clId="{06627F82-E57F-4413-9939-4270E81AA8B9}" dt="2022-11-02T13:03:00.609" v="252" actId="478"/>
          <ac:spMkLst>
            <pc:docMk/>
            <pc:sldMk cId="1990417606" sldId="334"/>
            <ac:spMk id="16" creationId="{6D1B3A2A-CA70-7322-70EB-8266AC5FF42F}"/>
          </ac:spMkLst>
        </pc:spChg>
        <pc:picChg chg="mod">
          <ac:chgData name="Martina Marino" userId="5b696a2f-595b-48fd-9307-7b8f50f6727d" providerId="ADAL" clId="{06627F82-E57F-4413-9939-4270E81AA8B9}" dt="2022-11-02T13:05:20.406" v="309" actId="1076"/>
          <ac:picMkLst>
            <pc:docMk/>
            <pc:sldMk cId="1990417606" sldId="334"/>
            <ac:picMk id="5" creationId="{0ACD2D31-8EB7-AAEB-4E0B-ACD5519965DD}"/>
          </ac:picMkLst>
        </pc:picChg>
      </pc:sldChg>
      <pc:sldChg chg="addSp delSp modSp add del mod">
        <pc:chgData name="Martina Marino" userId="5b696a2f-595b-48fd-9307-7b8f50f6727d" providerId="ADAL" clId="{06627F82-E57F-4413-9939-4270E81AA8B9}" dt="2022-11-09T09:53:18.782" v="1943" actId="2696"/>
        <pc:sldMkLst>
          <pc:docMk/>
          <pc:sldMk cId="3828644451" sldId="334"/>
        </pc:sldMkLst>
        <pc:spChg chg="del mod">
          <ac:chgData name="Martina Marino" userId="5b696a2f-595b-48fd-9307-7b8f50f6727d" providerId="ADAL" clId="{06627F82-E57F-4413-9939-4270E81AA8B9}" dt="2022-11-02T14:46:54.849" v="1220" actId="478"/>
          <ac:spMkLst>
            <pc:docMk/>
            <pc:sldMk cId="3828644451" sldId="334"/>
            <ac:spMk id="4" creationId="{8768333D-AB2C-8E93-0741-A4832747DC2C}"/>
          </ac:spMkLst>
        </pc:spChg>
        <pc:spChg chg="del mod">
          <ac:chgData name="Martina Marino" userId="5b696a2f-595b-48fd-9307-7b8f50f6727d" providerId="ADAL" clId="{06627F82-E57F-4413-9939-4270E81AA8B9}" dt="2022-11-02T14:46:56.873" v="1221" actId="478"/>
          <ac:spMkLst>
            <pc:docMk/>
            <pc:sldMk cId="3828644451" sldId="334"/>
            <ac:spMk id="8" creationId="{90633085-1324-4825-BC35-BC5609612DBC}"/>
          </ac:spMkLst>
        </pc:spChg>
        <pc:spChg chg="add mod">
          <ac:chgData name="Martina Marino" userId="5b696a2f-595b-48fd-9307-7b8f50f6727d" providerId="ADAL" clId="{06627F82-E57F-4413-9939-4270E81AA8B9}" dt="2022-11-02T15:26:51.091" v="1622" actId="1076"/>
          <ac:spMkLst>
            <pc:docMk/>
            <pc:sldMk cId="3828644451" sldId="334"/>
            <ac:spMk id="9" creationId="{38EF7B23-8AB9-900F-0ED0-A44166C0C15B}"/>
          </ac:spMkLst>
        </pc:spChg>
        <pc:spChg chg="del mod">
          <ac:chgData name="Martina Marino" userId="5b696a2f-595b-48fd-9307-7b8f50f6727d" providerId="ADAL" clId="{06627F82-E57F-4413-9939-4270E81AA8B9}" dt="2022-11-02T14:47:02.403" v="1224" actId="478"/>
          <ac:spMkLst>
            <pc:docMk/>
            <pc:sldMk cId="3828644451" sldId="334"/>
            <ac:spMk id="12" creationId="{358D17C4-5B8F-6922-8138-D544E3D90AB8}"/>
          </ac:spMkLst>
        </pc:spChg>
        <pc:picChg chg="add mod">
          <ac:chgData name="Martina Marino" userId="5b696a2f-595b-48fd-9307-7b8f50f6727d" providerId="ADAL" clId="{06627F82-E57F-4413-9939-4270E81AA8B9}" dt="2022-11-02T15:26:59.618" v="1651" actId="1036"/>
          <ac:picMkLst>
            <pc:docMk/>
            <pc:sldMk cId="3828644451" sldId="334"/>
            <ac:picMk id="3" creationId="{957D77F0-CA95-94D7-486F-E65078639925}"/>
          </ac:picMkLst>
        </pc:picChg>
        <pc:picChg chg="add del mod">
          <ac:chgData name="Martina Marino" userId="5b696a2f-595b-48fd-9307-7b8f50f6727d" providerId="ADAL" clId="{06627F82-E57F-4413-9939-4270E81AA8B9}" dt="2022-11-02T14:47:10.085" v="1229" actId="1076"/>
          <ac:picMkLst>
            <pc:docMk/>
            <pc:sldMk cId="3828644451" sldId="334"/>
            <ac:picMk id="7" creationId="{944DA761-E131-3882-B8F0-007EE24DE873}"/>
          </ac:picMkLst>
        </pc:picChg>
        <pc:picChg chg="del mod">
          <ac:chgData name="Martina Marino" userId="5b696a2f-595b-48fd-9307-7b8f50f6727d" providerId="ADAL" clId="{06627F82-E57F-4413-9939-4270E81AA8B9}" dt="2022-11-02T13:30:29.664" v="507" actId="478"/>
          <ac:picMkLst>
            <pc:docMk/>
            <pc:sldMk cId="3828644451" sldId="334"/>
            <ac:picMk id="10" creationId="{40BF3728-EDBF-2F4D-3E3E-511F0E177B78}"/>
          </ac:picMkLst>
        </pc:picChg>
      </pc:sldChg>
      <pc:sldChg chg="addSp delSp modSp add del mod">
        <pc:chgData name="Martina Marino" userId="5b696a2f-595b-48fd-9307-7b8f50f6727d" providerId="ADAL" clId="{06627F82-E57F-4413-9939-4270E81AA8B9}" dt="2022-11-09T09:55:10.732" v="1944" actId="2696"/>
        <pc:sldMkLst>
          <pc:docMk/>
          <pc:sldMk cId="3641558392" sldId="335"/>
        </pc:sldMkLst>
        <pc:spChg chg="del">
          <ac:chgData name="Martina Marino" userId="5b696a2f-595b-48fd-9307-7b8f50f6727d" providerId="ADAL" clId="{06627F82-E57F-4413-9939-4270E81AA8B9}" dt="2022-11-02T14:03:05.682" v="602" actId="478"/>
          <ac:spMkLst>
            <pc:docMk/>
            <pc:sldMk cId="3641558392" sldId="335"/>
            <ac:spMk id="3" creationId="{5E356DEB-514C-034F-8285-84421CCB544C}"/>
          </ac:spMkLst>
        </pc:spChg>
        <pc:spChg chg="del mod">
          <ac:chgData name="Martina Marino" userId="5b696a2f-595b-48fd-9307-7b8f50f6727d" providerId="ADAL" clId="{06627F82-E57F-4413-9939-4270E81AA8B9}" dt="2022-11-02T14:03:02.281" v="601" actId="478"/>
          <ac:spMkLst>
            <pc:docMk/>
            <pc:sldMk cId="3641558392" sldId="335"/>
            <ac:spMk id="5" creationId="{EC29D528-D2AE-7364-F009-31BAAAA9C28B}"/>
          </ac:spMkLst>
        </pc:spChg>
        <pc:spChg chg="del">
          <ac:chgData name="Martina Marino" userId="5b696a2f-595b-48fd-9307-7b8f50f6727d" providerId="ADAL" clId="{06627F82-E57F-4413-9939-4270E81AA8B9}" dt="2022-11-02T14:03:08.036" v="603" actId="478"/>
          <ac:spMkLst>
            <pc:docMk/>
            <pc:sldMk cId="3641558392" sldId="335"/>
            <ac:spMk id="11" creationId="{146FD15B-2F9A-9F73-4B24-3E3EAE3DFE99}"/>
          </ac:spMkLst>
        </pc:spChg>
        <pc:spChg chg="add del mod">
          <ac:chgData name="Martina Marino" userId="5b696a2f-595b-48fd-9307-7b8f50f6727d" providerId="ADAL" clId="{06627F82-E57F-4413-9939-4270E81AA8B9}" dt="2022-11-02T14:05:40.584" v="615"/>
          <ac:spMkLst>
            <pc:docMk/>
            <pc:sldMk cId="3641558392" sldId="335"/>
            <ac:spMk id="13" creationId="{A439D5B6-BD0C-4395-66A5-9733F14258C0}"/>
          </ac:spMkLst>
        </pc:spChg>
        <pc:spChg chg="add mod">
          <ac:chgData name="Martina Marino" userId="5b696a2f-595b-48fd-9307-7b8f50f6727d" providerId="ADAL" clId="{06627F82-E57F-4413-9939-4270E81AA8B9}" dt="2022-11-02T14:08:20.661" v="636" actId="1076"/>
          <ac:spMkLst>
            <pc:docMk/>
            <pc:sldMk cId="3641558392" sldId="335"/>
            <ac:spMk id="15" creationId="{2789EE35-D601-CE2A-8A39-AC08D63933FE}"/>
          </ac:spMkLst>
        </pc:spChg>
        <pc:spChg chg="del">
          <ac:chgData name="Martina Marino" userId="5b696a2f-595b-48fd-9307-7b8f50f6727d" providerId="ADAL" clId="{06627F82-E57F-4413-9939-4270E81AA8B9}" dt="2022-11-02T14:03:09.440" v="604" actId="478"/>
          <ac:spMkLst>
            <pc:docMk/>
            <pc:sldMk cId="3641558392" sldId="335"/>
            <ac:spMk id="17" creationId="{C8021307-9C01-87A1-6F8F-FCBEF57AEAD6}"/>
          </ac:spMkLst>
        </pc:spChg>
        <pc:picChg chg="add del">
          <ac:chgData name="Martina Marino" userId="5b696a2f-595b-48fd-9307-7b8f50f6727d" providerId="ADAL" clId="{06627F82-E57F-4413-9939-4270E81AA8B9}" dt="2022-11-02T14:03:21.086" v="608" actId="478"/>
          <ac:picMkLst>
            <pc:docMk/>
            <pc:sldMk cId="3641558392" sldId="335"/>
            <ac:picMk id="8" creationId="{586933F0-5CE3-B2F3-AD23-B743A224C905}"/>
          </ac:picMkLst>
        </pc:picChg>
        <pc:picChg chg="del">
          <ac:chgData name="Martina Marino" userId="5b696a2f-595b-48fd-9307-7b8f50f6727d" providerId="ADAL" clId="{06627F82-E57F-4413-9939-4270E81AA8B9}" dt="2022-11-02T14:02:59.211" v="597" actId="478"/>
          <ac:picMkLst>
            <pc:docMk/>
            <pc:sldMk cId="3641558392" sldId="335"/>
            <ac:picMk id="9" creationId="{883EBBD5-3A8F-B463-70DF-217729A9BD9F}"/>
          </ac:picMkLst>
        </pc:picChg>
        <pc:picChg chg="add mod">
          <ac:chgData name="Martina Marino" userId="5b696a2f-595b-48fd-9307-7b8f50f6727d" providerId="ADAL" clId="{06627F82-E57F-4413-9939-4270E81AA8B9}" dt="2022-11-02T14:07:31.359" v="632" actId="1076"/>
          <ac:picMkLst>
            <pc:docMk/>
            <pc:sldMk cId="3641558392" sldId="335"/>
            <ac:picMk id="12" creationId="{BBC7B68B-4968-767B-1C71-9509279D8593}"/>
          </ac:picMkLst>
        </pc:picChg>
        <pc:picChg chg="del mod">
          <ac:chgData name="Martina Marino" userId="5b696a2f-595b-48fd-9307-7b8f50f6727d" providerId="ADAL" clId="{06627F82-E57F-4413-9939-4270E81AA8B9}" dt="2022-11-02T14:03:12.417" v="606" actId="478"/>
          <ac:picMkLst>
            <pc:docMk/>
            <pc:sldMk cId="3641558392" sldId="335"/>
            <ac:picMk id="23" creationId="{100D5FF4-BFC5-409E-75EC-CB1ADD1C48C5}"/>
          </ac:picMkLst>
        </pc:picChg>
        <pc:picChg chg="del">
          <ac:chgData name="Martina Marino" userId="5b696a2f-595b-48fd-9307-7b8f50f6727d" providerId="ADAL" clId="{06627F82-E57F-4413-9939-4270E81AA8B9}" dt="2022-11-02T14:02:59.731" v="598" actId="478"/>
          <ac:picMkLst>
            <pc:docMk/>
            <pc:sldMk cId="3641558392" sldId="335"/>
            <ac:picMk id="1030" creationId="{CA0421E9-170D-F620-5C78-3AFD7FA76241}"/>
          </ac:picMkLst>
        </pc:picChg>
      </pc:sldChg>
      <pc:sldChg chg="addSp delSp modSp add mod modShow">
        <pc:chgData name="Martina Marino" userId="5b696a2f-595b-48fd-9307-7b8f50f6727d" providerId="ADAL" clId="{06627F82-E57F-4413-9939-4270E81AA8B9}" dt="2022-12-18T19:16:58.726" v="7243" actId="729"/>
        <pc:sldMkLst>
          <pc:docMk/>
          <pc:sldMk cId="3134990044" sldId="336"/>
        </pc:sldMkLst>
        <pc:spChg chg="add mod">
          <ac:chgData name="Martina Marino" userId="5b696a2f-595b-48fd-9307-7b8f50f6727d" providerId="ADAL" clId="{06627F82-E57F-4413-9939-4270E81AA8B9}" dt="2022-11-02T15:10:13.652" v="1579" actId="1076"/>
          <ac:spMkLst>
            <pc:docMk/>
            <pc:sldMk cId="3134990044" sldId="336"/>
            <ac:spMk id="2" creationId="{1FED5AA3-2F57-D5EA-7D73-3C3A7F2182A4}"/>
          </ac:spMkLst>
        </pc:spChg>
        <pc:spChg chg="del">
          <ac:chgData name="Martina Marino" userId="5b696a2f-595b-48fd-9307-7b8f50f6727d" providerId="ADAL" clId="{06627F82-E57F-4413-9939-4270E81AA8B9}" dt="2022-11-09T11:24:49.255" v="2348"/>
          <ac:spMkLst>
            <pc:docMk/>
            <pc:sldMk cId="3134990044" sldId="336"/>
            <ac:spMk id="3" creationId="{0425868A-AAA8-0167-DDBB-8FB03E531471}"/>
          </ac:spMkLst>
        </pc:spChg>
        <pc:spChg chg="del">
          <ac:chgData name="Martina Marino" userId="5b696a2f-595b-48fd-9307-7b8f50f6727d" providerId="ADAL" clId="{06627F82-E57F-4413-9939-4270E81AA8B9}" dt="2022-11-02T14:53:18.561" v="1356" actId="478"/>
          <ac:spMkLst>
            <pc:docMk/>
            <pc:sldMk cId="3134990044" sldId="336"/>
            <ac:spMk id="3" creationId="{667CFF09-9F6C-5C3E-18B2-7EB0A7434B9B}"/>
          </ac:spMkLst>
        </pc:spChg>
        <pc:spChg chg="mod">
          <ac:chgData name="Martina Marino" userId="5b696a2f-595b-48fd-9307-7b8f50f6727d" providerId="ADAL" clId="{06627F82-E57F-4413-9939-4270E81AA8B9}" dt="2022-11-02T14:53:14.624" v="1354" actId="20577"/>
          <ac:spMkLst>
            <pc:docMk/>
            <pc:sldMk cId="3134990044" sldId="336"/>
            <ac:spMk id="5" creationId="{D827D6A1-2E59-7508-A814-4DE88C0BCCAD}"/>
          </ac:spMkLst>
        </pc:spChg>
        <pc:spChg chg="del mod">
          <ac:chgData name="Martina Marino" userId="5b696a2f-595b-48fd-9307-7b8f50f6727d" providerId="ADAL" clId="{06627F82-E57F-4413-9939-4270E81AA8B9}" dt="2022-11-02T14:53:20.859" v="1358" actId="478"/>
          <ac:spMkLst>
            <pc:docMk/>
            <pc:sldMk cId="3134990044" sldId="336"/>
            <ac:spMk id="6" creationId="{C1E538B5-BDF8-51BD-8BEF-E1B9CE452C10}"/>
          </ac:spMkLst>
        </pc:spChg>
        <pc:spChg chg="add del mod">
          <ac:chgData name="Martina Marino" userId="5b696a2f-595b-48fd-9307-7b8f50f6727d" providerId="ADAL" clId="{06627F82-E57F-4413-9939-4270E81AA8B9}" dt="2022-11-02T15:07:02.009" v="1550" actId="478"/>
          <ac:spMkLst>
            <pc:docMk/>
            <pc:sldMk cId="3134990044" sldId="336"/>
            <ac:spMk id="7" creationId="{4C985789-BE36-E775-DD35-8BD010A76A6D}"/>
          </ac:spMkLst>
        </pc:spChg>
        <pc:spChg chg="add mod">
          <ac:chgData name="Martina Marino" userId="5b696a2f-595b-48fd-9307-7b8f50f6727d" providerId="ADAL" clId="{06627F82-E57F-4413-9939-4270E81AA8B9}" dt="2022-11-21T17:20:11.927" v="5373" actId="1036"/>
          <ac:spMkLst>
            <pc:docMk/>
            <pc:sldMk cId="3134990044" sldId="336"/>
            <ac:spMk id="9" creationId="{E9108339-F714-9D77-7387-DEBADE0B36A9}"/>
          </ac:spMkLst>
        </pc:spChg>
        <pc:spChg chg="add mod">
          <ac:chgData name="Martina Marino" userId="5b696a2f-595b-48fd-9307-7b8f50f6727d" providerId="ADAL" clId="{06627F82-E57F-4413-9939-4270E81AA8B9}" dt="2022-11-02T15:20:19.590" v="1600"/>
          <ac:spMkLst>
            <pc:docMk/>
            <pc:sldMk cId="3134990044" sldId="336"/>
            <ac:spMk id="11" creationId="{D6073DC5-7E7E-8E4E-E40C-FF571888B618}"/>
          </ac:spMkLst>
        </pc:spChg>
        <pc:spChg chg="add mod ord">
          <ac:chgData name="Martina Marino" userId="5b696a2f-595b-48fd-9307-7b8f50f6727d" providerId="ADAL" clId="{06627F82-E57F-4413-9939-4270E81AA8B9}" dt="2022-11-02T15:21:50.201" v="1613" actId="167"/>
          <ac:spMkLst>
            <pc:docMk/>
            <pc:sldMk cId="3134990044" sldId="336"/>
            <ac:spMk id="12" creationId="{60B32062-9EAC-8335-A64B-DD3ADC016B11}"/>
          </ac:spMkLst>
        </pc:spChg>
        <pc:spChg chg="add mod">
          <ac:chgData name="Martina Marino" userId="5b696a2f-595b-48fd-9307-7b8f50f6727d" providerId="ADAL" clId="{06627F82-E57F-4413-9939-4270E81AA8B9}" dt="2022-11-02T15:21:23.354" v="1611" actId="1076"/>
          <ac:spMkLst>
            <pc:docMk/>
            <pc:sldMk cId="3134990044" sldId="336"/>
            <ac:spMk id="13" creationId="{42E0A2B2-A3D3-2DB7-0425-64A54D1AC64E}"/>
          </ac:spMkLst>
        </pc:spChg>
        <pc:picChg chg="del">
          <ac:chgData name="Martina Marino" userId="5b696a2f-595b-48fd-9307-7b8f50f6727d" providerId="ADAL" clId="{06627F82-E57F-4413-9939-4270E81AA8B9}" dt="2022-11-02T14:53:16.921" v="1355" actId="478"/>
          <ac:picMkLst>
            <pc:docMk/>
            <pc:sldMk cId="3134990044" sldId="336"/>
            <ac:picMk id="4" creationId="{8AB53ED8-AB27-0060-7971-1D7EC6C74771}"/>
          </ac:picMkLst>
        </pc:picChg>
        <pc:picChg chg="add del mod ord">
          <ac:chgData name="Martina Marino" userId="5b696a2f-595b-48fd-9307-7b8f50f6727d" providerId="ADAL" clId="{06627F82-E57F-4413-9939-4270E81AA8B9}" dt="2022-11-09T13:53:35.492" v="2685" actId="478"/>
          <ac:picMkLst>
            <pc:docMk/>
            <pc:sldMk cId="3134990044" sldId="336"/>
            <ac:picMk id="10" creationId="{DCA1EA50-6276-D02F-8BE7-D281F60AD748}"/>
          </ac:picMkLst>
        </pc:picChg>
        <pc:picChg chg="add del mod">
          <ac:chgData name="Martina Marino" userId="5b696a2f-595b-48fd-9307-7b8f50f6727d" providerId="ADAL" clId="{06627F82-E57F-4413-9939-4270E81AA8B9}" dt="2022-11-02T15:09:06.740" v="1570" actId="478"/>
          <ac:picMkLst>
            <pc:docMk/>
            <pc:sldMk cId="3134990044" sldId="336"/>
            <ac:picMk id="3074" creationId="{B258B1B8-9440-4984-92B9-80FC8A491F11}"/>
          </ac:picMkLst>
        </pc:picChg>
        <pc:picChg chg="add mod">
          <ac:chgData name="Martina Marino" userId="5b696a2f-595b-48fd-9307-7b8f50f6727d" providerId="ADAL" clId="{06627F82-E57F-4413-9939-4270E81AA8B9}" dt="2022-11-21T17:20:11.927" v="5373" actId="1036"/>
          <ac:picMkLst>
            <pc:docMk/>
            <pc:sldMk cId="3134990044" sldId="336"/>
            <ac:picMk id="3076" creationId="{90F0B134-E7E5-FF57-F2FB-4B0FCECE62BD}"/>
          </ac:picMkLst>
        </pc:picChg>
        <pc:picChg chg="add del mod">
          <ac:chgData name="Martina Marino" userId="5b696a2f-595b-48fd-9307-7b8f50f6727d" providerId="ADAL" clId="{06627F82-E57F-4413-9939-4270E81AA8B9}" dt="2022-11-02T15:11:00.575" v="1584"/>
          <ac:picMkLst>
            <pc:docMk/>
            <pc:sldMk cId="3134990044" sldId="336"/>
            <ac:picMk id="3078" creationId="{BE23FC86-BAD9-7895-5A9B-453AC7126292}"/>
          </ac:picMkLst>
        </pc:picChg>
        <pc:picChg chg="add mod">
          <ac:chgData name="Martina Marino" userId="5b696a2f-595b-48fd-9307-7b8f50f6727d" providerId="ADAL" clId="{06627F82-E57F-4413-9939-4270E81AA8B9}" dt="2022-11-02T15:11:45.595" v="1597" actId="1076"/>
          <ac:picMkLst>
            <pc:docMk/>
            <pc:sldMk cId="3134990044" sldId="336"/>
            <ac:picMk id="3080" creationId="{338FD634-0483-EF12-1296-60D134388B52}"/>
          </ac:picMkLst>
        </pc:picChg>
      </pc:sldChg>
      <pc:sldChg chg="addSp delSp modSp mod">
        <pc:chgData name="Martina Marino" userId="5b696a2f-595b-48fd-9307-7b8f50f6727d" providerId="ADAL" clId="{06627F82-E57F-4413-9939-4270E81AA8B9}" dt="2022-11-09T14:45:08.839" v="3440" actId="1035"/>
        <pc:sldMkLst>
          <pc:docMk/>
          <pc:sldMk cId="352836425" sldId="337"/>
        </pc:sldMkLst>
        <pc:spChg chg="add del mod">
          <ac:chgData name="Martina Marino" userId="5b696a2f-595b-48fd-9307-7b8f50f6727d" providerId="ADAL" clId="{06627F82-E57F-4413-9939-4270E81AA8B9}" dt="2022-11-09T11:21:50.622" v="2342" actId="478"/>
          <ac:spMkLst>
            <pc:docMk/>
            <pc:sldMk cId="352836425" sldId="337"/>
            <ac:spMk id="4" creationId="{C40CFC4C-C52A-72E1-92E4-DFB2B09904DD}"/>
          </ac:spMkLst>
        </pc:spChg>
        <pc:spChg chg="del">
          <ac:chgData name="Martina Marino" userId="5b696a2f-595b-48fd-9307-7b8f50f6727d" providerId="ADAL" clId="{06627F82-E57F-4413-9939-4270E81AA8B9}" dt="2022-11-09T11:24:49.255" v="2348"/>
          <ac:spMkLst>
            <pc:docMk/>
            <pc:sldMk cId="352836425" sldId="337"/>
            <ac:spMk id="5" creationId="{553B7267-68DB-AC87-FEC3-FC57B29097FE}"/>
          </ac:spMkLst>
        </pc:spChg>
        <pc:spChg chg="mod">
          <ac:chgData name="Martina Marino" userId="5b696a2f-595b-48fd-9307-7b8f50f6727d" providerId="ADAL" clId="{06627F82-E57F-4413-9939-4270E81AA8B9}" dt="2022-11-09T14:45:08.839" v="3440" actId="1035"/>
          <ac:spMkLst>
            <pc:docMk/>
            <pc:sldMk cId="352836425" sldId="337"/>
            <ac:spMk id="62" creationId="{00000000-0000-0000-0000-000000000000}"/>
          </ac:spMkLst>
        </pc:spChg>
        <pc:picChg chg="del">
          <ac:chgData name="Martina Marino" userId="5b696a2f-595b-48fd-9307-7b8f50f6727d" providerId="ADAL" clId="{06627F82-E57F-4413-9939-4270E81AA8B9}" dt="2022-11-09T13:52:35.963" v="2674" actId="478"/>
          <ac:picMkLst>
            <pc:docMk/>
            <pc:sldMk cId="352836425" sldId="337"/>
            <ac:picMk id="7" creationId="{944DA761-E131-3882-B8F0-007EE24DE873}"/>
          </ac:picMkLst>
        </pc:picChg>
      </pc:sldChg>
      <pc:sldChg chg="addSp delSp modSp mod">
        <pc:chgData name="Martina Marino" userId="5b696a2f-595b-48fd-9307-7b8f50f6727d" providerId="ADAL" clId="{06627F82-E57F-4413-9939-4270E81AA8B9}" dt="2022-11-23T16:30:10.808" v="5587"/>
        <pc:sldMkLst>
          <pc:docMk/>
          <pc:sldMk cId="1297924257" sldId="338"/>
        </pc:sldMkLst>
        <pc:spChg chg="add mod">
          <ac:chgData name="Martina Marino" userId="5b696a2f-595b-48fd-9307-7b8f50f6727d" providerId="ADAL" clId="{06627F82-E57F-4413-9939-4270E81AA8B9}" dt="2022-11-23T16:30:10.808" v="5587"/>
          <ac:spMkLst>
            <pc:docMk/>
            <pc:sldMk cId="1297924257" sldId="338"/>
            <ac:spMk id="3" creationId="{DFF2582A-5BA0-7862-AF7E-2BF24CC5E0D7}"/>
          </ac:spMkLst>
        </pc:spChg>
        <pc:spChg chg="mod">
          <ac:chgData name="Martina Marino" userId="5b696a2f-595b-48fd-9307-7b8f50f6727d" providerId="ADAL" clId="{06627F82-E57F-4413-9939-4270E81AA8B9}" dt="2022-11-09T10:07:39.476" v="1961" actId="1035"/>
          <ac:spMkLst>
            <pc:docMk/>
            <pc:sldMk cId="1297924257" sldId="338"/>
            <ac:spMk id="4" creationId="{43461731-1377-02BE-DD90-0ECD58825DF7}"/>
          </ac:spMkLst>
        </pc:spChg>
        <pc:spChg chg="mod">
          <ac:chgData name="Martina Marino" userId="5b696a2f-595b-48fd-9307-7b8f50f6727d" providerId="ADAL" clId="{06627F82-E57F-4413-9939-4270E81AA8B9}" dt="2022-11-09T14:36:31.443" v="3391" actId="1076"/>
          <ac:spMkLst>
            <pc:docMk/>
            <pc:sldMk cId="1297924257" sldId="338"/>
            <ac:spMk id="6" creationId="{DF0A2574-F0A5-68A4-5F47-F4EFC199D154}"/>
          </ac:spMkLst>
        </pc:spChg>
        <pc:spChg chg="del mod">
          <ac:chgData name="Martina Marino" userId="5b696a2f-595b-48fd-9307-7b8f50f6727d" providerId="ADAL" clId="{06627F82-E57F-4413-9939-4270E81AA8B9}" dt="2022-11-23T16:30:10.502" v="5586" actId="478"/>
          <ac:spMkLst>
            <pc:docMk/>
            <pc:sldMk cId="1297924257" sldId="338"/>
            <ac:spMk id="12" creationId="{6BBD85DB-54AB-4034-7860-D0F787F829DC}"/>
          </ac:spMkLst>
        </pc:spChg>
        <pc:spChg chg="mod">
          <ac:chgData name="Martina Marino" userId="5b696a2f-595b-48fd-9307-7b8f50f6727d" providerId="ADAL" clId="{06627F82-E57F-4413-9939-4270E81AA8B9}" dt="2022-11-09T14:36:41.296" v="3392" actId="1076"/>
          <ac:spMkLst>
            <pc:docMk/>
            <pc:sldMk cId="1297924257" sldId="338"/>
            <ac:spMk id="14" creationId="{6F341FDD-BB29-9E7C-4E2D-B30F7B21771E}"/>
          </ac:spMkLst>
        </pc:spChg>
        <pc:spChg chg="add del mod">
          <ac:chgData name="Martina Marino" userId="5b696a2f-595b-48fd-9307-7b8f50f6727d" providerId="ADAL" clId="{06627F82-E57F-4413-9939-4270E81AA8B9}" dt="2022-11-09T11:20:34.467" v="2333" actId="478"/>
          <ac:spMkLst>
            <pc:docMk/>
            <pc:sldMk cId="1297924257" sldId="338"/>
            <ac:spMk id="15" creationId="{9078F119-6588-612B-BB93-D4C6B3E40149}"/>
          </ac:spMkLst>
        </pc:spChg>
        <pc:spChg chg="add del mod">
          <ac:chgData name="Martina Marino" userId="5b696a2f-595b-48fd-9307-7b8f50f6727d" providerId="ADAL" clId="{06627F82-E57F-4413-9939-4270E81AA8B9}" dt="2022-11-09T11:20:31.656" v="2332" actId="478"/>
          <ac:spMkLst>
            <pc:docMk/>
            <pc:sldMk cId="1297924257" sldId="338"/>
            <ac:spMk id="16" creationId="{6B5968C5-DDB6-5C75-942A-BF6DBCD5CCD7}"/>
          </ac:spMkLst>
        </pc:spChg>
        <pc:spChg chg="add del mod">
          <ac:chgData name="Martina Marino" userId="5b696a2f-595b-48fd-9307-7b8f50f6727d" providerId="ADAL" clId="{06627F82-E57F-4413-9939-4270E81AA8B9}" dt="2022-11-09T11:21:53.300" v="2343" actId="478"/>
          <ac:spMkLst>
            <pc:docMk/>
            <pc:sldMk cId="1297924257" sldId="338"/>
            <ac:spMk id="17" creationId="{0039BB36-671E-1D6E-4934-89FA9C01EBA4}"/>
          </ac:spMkLst>
        </pc:spChg>
        <pc:spChg chg="del">
          <ac:chgData name="Martina Marino" userId="5b696a2f-595b-48fd-9307-7b8f50f6727d" providerId="ADAL" clId="{06627F82-E57F-4413-9939-4270E81AA8B9}" dt="2022-11-09T11:24:49.255" v="2348"/>
          <ac:spMkLst>
            <pc:docMk/>
            <pc:sldMk cId="1297924257" sldId="338"/>
            <ac:spMk id="18" creationId="{6FFF2B49-DCA8-B561-6526-610A3DA2612C}"/>
          </ac:spMkLst>
        </pc:spChg>
        <pc:picChg chg="add del mod">
          <ac:chgData name="Martina Marino" userId="5b696a2f-595b-48fd-9307-7b8f50f6727d" providerId="ADAL" clId="{06627F82-E57F-4413-9939-4270E81AA8B9}" dt="2022-11-09T09:42:08.852" v="1926" actId="478"/>
          <ac:picMkLst>
            <pc:docMk/>
            <pc:sldMk cId="1297924257" sldId="338"/>
            <ac:picMk id="5" creationId="{3F74E492-9C34-0DC6-4772-2A084054A6FE}"/>
          </ac:picMkLst>
        </pc:picChg>
        <pc:picChg chg="del">
          <ac:chgData name="Martina Marino" userId="5b696a2f-595b-48fd-9307-7b8f50f6727d" providerId="ADAL" clId="{06627F82-E57F-4413-9939-4270E81AA8B9}" dt="2022-11-09T13:52:39.971" v="2675" actId="478"/>
          <ac:picMkLst>
            <pc:docMk/>
            <pc:sldMk cId="1297924257" sldId="338"/>
            <ac:picMk id="7" creationId="{944DA761-E131-3882-B8F0-007EE24DE873}"/>
          </ac:picMkLst>
        </pc:picChg>
        <pc:picChg chg="add del mod">
          <ac:chgData name="Martina Marino" userId="5b696a2f-595b-48fd-9307-7b8f50f6727d" providerId="ADAL" clId="{06627F82-E57F-4413-9939-4270E81AA8B9}" dt="2022-11-09T09:42:39.744" v="1930" actId="478"/>
          <ac:picMkLst>
            <pc:docMk/>
            <pc:sldMk cId="1297924257" sldId="338"/>
            <ac:picMk id="9" creationId="{1A2B79EE-61F6-1F1D-B3DD-1A9B87B6C5BC}"/>
          </ac:picMkLst>
        </pc:picChg>
        <pc:picChg chg="add del mod">
          <ac:chgData name="Martina Marino" userId="5b696a2f-595b-48fd-9307-7b8f50f6727d" providerId="ADAL" clId="{06627F82-E57F-4413-9939-4270E81AA8B9}" dt="2022-11-09T09:42:38.025" v="1929" actId="478"/>
          <ac:picMkLst>
            <pc:docMk/>
            <pc:sldMk cId="1297924257" sldId="338"/>
            <ac:picMk id="13" creationId="{6F7C8DB1-8A74-4D4C-B300-74285C10BC95}"/>
          </ac:picMkLst>
        </pc:picChg>
      </pc:sldChg>
      <pc:sldChg chg="addSp delSp modSp add del mod modShow">
        <pc:chgData name="Martina Marino" userId="5b696a2f-595b-48fd-9307-7b8f50f6727d" providerId="ADAL" clId="{06627F82-E57F-4413-9939-4270E81AA8B9}" dt="2022-11-09T14:29:10.750" v="3337" actId="2696"/>
        <pc:sldMkLst>
          <pc:docMk/>
          <pc:sldMk cId="676354755" sldId="339"/>
        </pc:sldMkLst>
        <pc:spChg chg="add mod">
          <ac:chgData name="Martina Marino" userId="5b696a2f-595b-48fd-9307-7b8f50f6727d" providerId="ADAL" clId="{06627F82-E57F-4413-9939-4270E81AA8B9}" dt="2022-11-08T16:38:46.714" v="1754" actId="14100"/>
          <ac:spMkLst>
            <pc:docMk/>
            <pc:sldMk cId="676354755" sldId="339"/>
            <ac:spMk id="2" creationId="{51FD7A24-0360-A79D-673A-1B4FF9AA059E}"/>
          </ac:spMkLst>
        </pc:spChg>
        <pc:spChg chg="del">
          <ac:chgData name="Martina Marino" userId="5b696a2f-595b-48fd-9307-7b8f50f6727d" providerId="ADAL" clId="{06627F82-E57F-4413-9939-4270E81AA8B9}" dt="2022-11-09T11:24:49.255" v="2348"/>
          <ac:spMkLst>
            <pc:docMk/>
            <pc:sldMk cId="676354755" sldId="339"/>
            <ac:spMk id="6" creationId="{EB3A2164-A10E-0572-AC39-966ACC94E84C}"/>
          </ac:spMkLst>
        </pc:spChg>
        <pc:spChg chg="del mod">
          <ac:chgData name="Martina Marino" userId="5b696a2f-595b-48fd-9307-7b8f50f6727d" providerId="ADAL" clId="{06627F82-E57F-4413-9939-4270E81AA8B9}" dt="2022-11-08T16:34:22.672" v="1703" actId="478"/>
          <ac:spMkLst>
            <pc:docMk/>
            <pc:sldMk cId="676354755" sldId="339"/>
            <ac:spMk id="7" creationId="{5EC8BF4A-FCA3-3F9C-332D-4E295EFB3CBB}"/>
          </ac:spMkLst>
        </pc:spChg>
        <pc:spChg chg="mod">
          <ac:chgData name="Martina Marino" userId="5b696a2f-595b-48fd-9307-7b8f50f6727d" providerId="ADAL" clId="{06627F82-E57F-4413-9939-4270E81AA8B9}" dt="2022-11-08T18:26:41.764" v="1755" actId="1076"/>
          <ac:spMkLst>
            <pc:docMk/>
            <pc:sldMk cId="676354755" sldId="339"/>
            <ac:spMk id="24" creationId="{0F6B0D4E-462E-600B-DB0C-58653D05E31F}"/>
          </ac:spMkLst>
        </pc:spChg>
        <pc:graphicFrameChg chg="mod modGraphic">
          <ac:chgData name="Martina Marino" userId="5b696a2f-595b-48fd-9307-7b8f50f6727d" providerId="ADAL" clId="{06627F82-E57F-4413-9939-4270E81AA8B9}" dt="2022-11-09T13:57:43.462" v="2718" actId="20577"/>
          <ac:graphicFrameMkLst>
            <pc:docMk/>
            <pc:sldMk cId="676354755" sldId="339"/>
            <ac:graphicFrameMk id="4" creationId="{20AF0510-91AB-3397-8B1E-C8B63A89EDDD}"/>
          </ac:graphicFrameMkLst>
        </pc:graphicFrameChg>
        <pc:picChg chg="del">
          <ac:chgData name="Martina Marino" userId="5b696a2f-595b-48fd-9307-7b8f50f6727d" providerId="ADAL" clId="{06627F82-E57F-4413-9939-4270E81AA8B9}" dt="2022-11-08T16:37:42.161" v="1704" actId="478"/>
          <ac:picMkLst>
            <pc:docMk/>
            <pc:sldMk cId="676354755" sldId="339"/>
            <ac:picMk id="5" creationId="{3126815D-F130-10C6-9EBD-9D4A1A8861DA}"/>
          </ac:picMkLst>
        </pc:picChg>
        <pc:picChg chg="del">
          <ac:chgData name="Martina Marino" userId="5b696a2f-595b-48fd-9307-7b8f50f6727d" providerId="ADAL" clId="{06627F82-E57F-4413-9939-4270E81AA8B9}" dt="2022-11-09T13:53:02.455" v="2679" actId="478"/>
          <ac:picMkLst>
            <pc:docMk/>
            <pc:sldMk cId="676354755" sldId="339"/>
            <ac:picMk id="8" creationId="{9FC511E8-B7B4-F237-C2F9-8B9DFAD8AC59}"/>
          </ac:picMkLst>
        </pc:picChg>
      </pc:sldChg>
      <pc:sldChg chg="addSp delSp modSp del mod">
        <pc:chgData name="Martina Marino" userId="5b696a2f-595b-48fd-9307-7b8f50f6727d" providerId="ADAL" clId="{06627F82-E57F-4413-9939-4270E81AA8B9}" dt="2022-11-09T13:58:09.419" v="2719" actId="2696"/>
        <pc:sldMkLst>
          <pc:docMk/>
          <pc:sldMk cId="2333234095" sldId="340"/>
        </pc:sldMkLst>
        <pc:spChg chg="mod">
          <ac:chgData name="Martina Marino" userId="5b696a2f-595b-48fd-9307-7b8f50f6727d" providerId="ADAL" clId="{06627F82-E57F-4413-9939-4270E81AA8B9}" dt="2022-11-09T09:52:40.387" v="1942" actId="14100"/>
          <ac:spMkLst>
            <pc:docMk/>
            <pc:sldMk cId="2333234095" sldId="340"/>
            <ac:spMk id="2" creationId="{622DBDB4-9822-E05E-B3C5-BFD3A47A1D9E}"/>
          </ac:spMkLst>
        </pc:spChg>
        <pc:spChg chg="mod">
          <ac:chgData name="Martina Marino" userId="5b696a2f-595b-48fd-9307-7b8f50f6727d" providerId="ADAL" clId="{06627F82-E57F-4413-9939-4270E81AA8B9}" dt="2022-11-09T13:43:44.038" v="2476" actId="5793"/>
          <ac:spMkLst>
            <pc:docMk/>
            <pc:sldMk cId="2333234095" sldId="340"/>
            <ac:spMk id="3" creationId="{F8A0BDEC-8230-25F3-C457-35D43C45C440}"/>
          </ac:spMkLst>
        </pc:spChg>
        <pc:spChg chg="del">
          <ac:chgData name="Martina Marino" userId="5b696a2f-595b-48fd-9307-7b8f50f6727d" providerId="ADAL" clId="{06627F82-E57F-4413-9939-4270E81AA8B9}" dt="2022-11-09T11:24:49.255" v="2348"/>
          <ac:spMkLst>
            <pc:docMk/>
            <pc:sldMk cId="2333234095" sldId="340"/>
            <ac:spMk id="4" creationId="{759334AD-48F4-5508-AB63-F284377DD108}"/>
          </ac:spMkLst>
        </pc:spChg>
        <pc:spChg chg="add del mod">
          <ac:chgData name="Martina Marino" userId="5b696a2f-595b-48fd-9307-7b8f50f6727d" providerId="ADAL" clId="{06627F82-E57F-4413-9939-4270E81AA8B9}" dt="2022-11-09T13:45:57.551" v="2535" actId="478"/>
          <ac:spMkLst>
            <pc:docMk/>
            <pc:sldMk cId="2333234095" sldId="340"/>
            <ac:spMk id="7" creationId="{91921A5A-B062-4832-F852-636B21629C55}"/>
          </ac:spMkLst>
        </pc:spChg>
        <pc:spChg chg="add del mod">
          <ac:chgData name="Martina Marino" userId="5b696a2f-595b-48fd-9307-7b8f50f6727d" providerId="ADAL" clId="{06627F82-E57F-4413-9939-4270E81AA8B9}" dt="2022-11-09T13:47:46.337" v="2603" actId="21"/>
          <ac:spMkLst>
            <pc:docMk/>
            <pc:sldMk cId="2333234095" sldId="340"/>
            <ac:spMk id="8" creationId="{D92F1AC0-7ABA-3A9A-B721-3AC2219F97B8}"/>
          </ac:spMkLst>
        </pc:spChg>
        <pc:picChg chg="del mod">
          <ac:chgData name="Martina Marino" userId="5b696a2f-595b-48fd-9307-7b8f50f6727d" providerId="ADAL" clId="{06627F82-E57F-4413-9939-4270E81AA8B9}" dt="2022-11-09T13:53:12.451" v="2682" actId="478"/>
          <ac:picMkLst>
            <pc:docMk/>
            <pc:sldMk cId="2333234095" sldId="340"/>
            <ac:picMk id="9" creationId="{41C17279-3E9C-629B-3E14-692E5D53A2C1}"/>
          </ac:picMkLst>
        </pc:picChg>
      </pc:sldChg>
      <pc:sldChg chg="addSp delSp modSp add del mod">
        <pc:chgData name="Martina Marino" userId="5b696a2f-595b-48fd-9307-7b8f50f6727d" providerId="ADAL" clId="{06627F82-E57F-4413-9939-4270E81AA8B9}" dt="2022-12-18T15:18:12.970" v="7128" actId="2696"/>
        <pc:sldMkLst>
          <pc:docMk/>
          <pc:sldMk cId="3178743332" sldId="341"/>
        </pc:sldMkLst>
        <pc:spChg chg="add del mod">
          <ac:chgData name="Martina Marino" userId="5b696a2f-595b-48fd-9307-7b8f50f6727d" providerId="ADAL" clId="{06627F82-E57F-4413-9939-4270E81AA8B9}" dt="2022-11-09T11:20:18.814" v="2322" actId="478"/>
          <ac:spMkLst>
            <pc:docMk/>
            <pc:sldMk cId="3178743332" sldId="341"/>
            <ac:spMk id="3" creationId="{318B708A-F152-A46F-BCC5-CD9F96249976}"/>
          </ac:spMkLst>
        </pc:spChg>
        <pc:spChg chg="mod">
          <ac:chgData name="Martina Marino" userId="5b696a2f-595b-48fd-9307-7b8f50f6727d" providerId="ADAL" clId="{06627F82-E57F-4413-9939-4270E81AA8B9}" dt="2022-11-09T14:45:16.461" v="3441" actId="1035"/>
          <ac:spMkLst>
            <pc:docMk/>
            <pc:sldMk cId="3178743332" sldId="341"/>
            <ac:spMk id="4" creationId="{43461731-1377-02BE-DD90-0ECD58825DF7}"/>
          </ac:spMkLst>
        </pc:spChg>
        <pc:spChg chg="add mod">
          <ac:chgData name="Martina Marino" userId="5b696a2f-595b-48fd-9307-7b8f50f6727d" providerId="ADAL" clId="{06627F82-E57F-4413-9939-4270E81AA8B9}" dt="2022-11-23T16:30:00.043" v="5584" actId="1076"/>
          <ac:spMkLst>
            <pc:docMk/>
            <pc:sldMk cId="3178743332" sldId="341"/>
            <ac:spMk id="5" creationId="{6F641CEA-408E-F6ED-0CF2-396DB602804C}"/>
          </ac:spMkLst>
        </pc:spChg>
        <pc:spChg chg="del">
          <ac:chgData name="Martina Marino" userId="5b696a2f-595b-48fd-9307-7b8f50f6727d" providerId="ADAL" clId="{06627F82-E57F-4413-9939-4270E81AA8B9}" dt="2022-11-09T14:36:49.233" v="3393" actId="478"/>
          <ac:spMkLst>
            <pc:docMk/>
            <pc:sldMk cId="3178743332" sldId="341"/>
            <ac:spMk id="6" creationId="{DF0A2574-F0A5-68A4-5F47-F4EFC199D154}"/>
          </ac:spMkLst>
        </pc:spChg>
        <pc:spChg chg="add del mod">
          <ac:chgData name="Martina Marino" userId="5b696a2f-595b-48fd-9307-7b8f50f6727d" providerId="ADAL" clId="{06627F82-E57F-4413-9939-4270E81AA8B9}" dt="2022-11-09T11:21:45.591" v="2340" actId="478"/>
          <ac:spMkLst>
            <pc:docMk/>
            <pc:sldMk cId="3178743332" sldId="341"/>
            <ac:spMk id="8" creationId="{57A151EA-3766-0E5C-134D-D8155EE6C98D}"/>
          </ac:spMkLst>
        </pc:spChg>
        <pc:spChg chg="del">
          <ac:chgData name="Martina Marino" userId="5b696a2f-595b-48fd-9307-7b8f50f6727d" providerId="ADAL" clId="{06627F82-E57F-4413-9939-4270E81AA8B9}" dt="2022-11-09T11:24:49.255" v="2348"/>
          <ac:spMkLst>
            <pc:docMk/>
            <pc:sldMk cId="3178743332" sldId="341"/>
            <ac:spMk id="11" creationId="{5AFA4E04-A542-9079-7C2D-51898002CD1F}"/>
          </ac:spMkLst>
        </pc:spChg>
        <pc:spChg chg="del">
          <ac:chgData name="Martina Marino" userId="5b696a2f-595b-48fd-9307-7b8f50f6727d" providerId="ADAL" clId="{06627F82-E57F-4413-9939-4270E81AA8B9}" dt="2022-11-09T11:11:57.049" v="2300" actId="478"/>
          <ac:spMkLst>
            <pc:docMk/>
            <pc:sldMk cId="3178743332" sldId="341"/>
            <ac:spMk id="12" creationId="{6BBD85DB-54AB-4034-7860-D0F787F829DC}"/>
          </ac:spMkLst>
        </pc:spChg>
        <pc:spChg chg="del">
          <ac:chgData name="Martina Marino" userId="5b696a2f-595b-48fd-9307-7b8f50f6727d" providerId="ADAL" clId="{06627F82-E57F-4413-9939-4270E81AA8B9}" dt="2022-11-09T14:36:49.233" v="3393" actId="478"/>
          <ac:spMkLst>
            <pc:docMk/>
            <pc:sldMk cId="3178743332" sldId="341"/>
            <ac:spMk id="14" creationId="{6F341FDD-BB29-9E7C-4E2D-B30F7B21771E}"/>
          </ac:spMkLst>
        </pc:spChg>
        <pc:spChg chg="add mod">
          <ac:chgData name="Martina Marino" userId="5b696a2f-595b-48fd-9307-7b8f50f6727d" providerId="ADAL" clId="{06627F82-E57F-4413-9939-4270E81AA8B9}" dt="2022-11-09T14:36:49.642" v="3394"/>
          <ac:spMkLst>
            <pc:docMk/>
            <pc:sldMk cId="3178743332" sldId="341"/>
            <ac:spMk id="15" creationId="{7CD1E842-E54B-CA67-FB5C-16DD0FD4D402}"/>
          </ac:spMkLst>
        </pc:spChg>
        <pc:spChg chg="add mod">
          <ac:chgData name="Martina Marino" userId="5b696a2f-595b-48fd-9307-7b8f50f6727d" providerId="ADAL" clId="{06627F82-E57F-4413-9939-4270E81AA8B9}" dt="2022-11-09T14:36:49.642" v="3394"/>
          <ac:spMkLst>
            <pc:docMk/>
            <pc:sldMk cId="3178743332" sldId="341"/>
            <ac:spMk id="16" creationId="{44B0AABE-EC9E-B19B-793B-F76C6239629F}"/>
          </ac:spMkLst>
        </pc:spChg>
        <pc:picChg chg="del">
          <ac:chgData name="Martina Marino" userId="5b696a2f-595b-48fd-9307-7b8f50f6727d" providerId="ADAL" clId="{06627F82-E57F-4413-9939-4270E81AA8B9}" dt="2022-11-09T13:52:43.577" v="2676" actId="478"/>
          <ac:picMkLst>
            <pc:docMk/>
            <pc:sldMk cId="3178743332" sldId="341"/>
            <ac:picMk id="7" creationId="{944DA761-E131-3882-B8F0-007EE24DE873}"/>
          </ac:picMkLst>
        </pc:picChg>
      </pc:sldChg>
      <pc:sldChg chg="addSp delSp modSp mod modNotesTx">
        <pc:chgData name="Martina Marino" userId="5b696a2f-595b-48fd-9307-7b8f50f6727d" providerId="ADAL" clId="{06627F82-E57F-4413-9939-4270E81AA8B9}" dt="2022-11-09T16:35:32.152" v="3503" actId="115"/>
        <pc:sldMkLst>
          <pc:docMk/>
          <pc:sldMk cId="4171276221" sldId="342"/>
        </pc:sldMkLst>
        <pc:spChg chg="del">
          <ac:chgData name="Martina Marino" userId="5b696a2f-595b-48fd-9307-7b8f50f6727d" providerId="ADAL" clId="{06627F82-E57F-4413-9939-4270E81AA8B9}" dt="2022-11-09T11:24:49.255" v="2348"/>
          <ac:spMkLst>
            <pc:docMk/>
            <pc:sldMk cId="4171276221" sldId="342"/>
            <ac:spMk id="2" creationId="{634702FD-E64E-6A3E-F374-5531DA20D226}"/>
          </ac:spMkLst>
        </pc:spChg>
        <pc:spChg chg="mod">
          <ac:chgData name="Martina Marino" userId="5b696a2f-595b-48fd-9307-7b8f50f6727d" providerId="ADAL" clId="{06627F82-E57F-4413-9939-4270E81AA8B9}" dt="2022-11-09T14:31:08.022" v="3353" actId="404"/>
          <ac:spMkLst>
            <pc:docMk/>
            <pc:sldMk cId="4171276221" sldId="342"/>
            <ac:spMk id="4" creationId="{5D9D93B3-56C4-B750-32E2-86A44C355012}"/>
          </ac:spMkLst>
        </pc:spChg>
        <pc:spChg chg="mod">
          <ac:chgData name="Martina Marino" userId="5b696a2f-595b-48fd-9307-7b8f50f6727d" providerId="ADAL" clId="{06627F82-E57F-4413-9939-4270E81AA8B9}" dt="2022-11-09T16:35:32.152" v="3503" actId="115"/>
          <ac:spMkLst>
            <pc:docMk/>
            <pc:sldMk cId="4171276221" sldId="342"/>
            <ac:spMk id="6" creationId="{F6158CC6-8A67-F837-D0E7-984875F387E3}"/>
          </ac:spMkLst>
        </pc:spChg>
        <pc:spChg chg="add del mod">
          <ac:chgData name="Martina Marino" userId="5b696a2f-595b-48fd-9307-7b8f50f6727d" providerId="ADAL" clId="{06627F82-E57F-4413-9939-4270E81AA8B9}" dt="2022-11-09T14:27:04.466" v="3255" actId="478"/>
          <ac:spMkLst>
            <pc:docMk/>
            <pc:sldMk cId="4171276221" sldId="342"/>
            <ac:spMk id="13" creationId="{939A1E9B-B98B-83DC-30BB-86FF17FB5CB2}"/>
          </ac:spMkLst>
        </pc:spChg>
        <pc:spChg chg="add mod">
          <ac:chgData name="Martina Marino" userId="5b696a2f-595b-48fd-9307-7b8f50f6727d" providerId="ADAL" clId="{06627F82-E57F-4413-9939-4270E81AA8B9}" dt="2022-11-09T14:37:52.099" v="3404"/>
          <ac:spMkLst>
            <pc:docMk/>
            <pc:sldMk cId="4171276221" sldId="342"/>
            <ac:spMk id="14" creationId="{370495A5-071E-8AC8-7EA4-3141932D4AC9}"/>
          </ac:spMkLst>
        </pc:spChg>
        <pc:spChg chg="add mod">
          <ac:chgData name="Martina Marino" userId="5b696a2f-595b-48fd-9307-7b8f50f6727d" providerId="ADAL" clId="{06627F82-E57F-4413-9939-4270E81AA8B9}" dt="2022-11-09T14:37:52.099" v="3404"/>
          <ac:spMkLst>
            <pc:docMk/>
            <pc:sldMk cId="4171276221" sldId="342"/>
            <ac:spMk id="15" creationId="{11E538DB-3D3A-1FED-F3DF-7C0D56E93365}"/>
          </ac:spMkLst>
        </pc:spChg>
        <pc:spChg chg="add mod">
          <ac:chgData name="Martina Marino" userId="5b696a2f-595b-48fd-9307-7b8f50f6727d" providerId="ADAL" clId="{06627F82-E57F-4413-9939-4270E81AA8B9}" dt="2022-11-09T14:37:52.099" v="3404"/>
          <ac:spMkLst>
            <pc:docMk/>
            <pc:sldMk cId="4171276221" sldId="342"/>
            <ac:spMk id="16" creationId="{6C116D9F-0E37-EFCF-2997-CA4A38BF446B}"/>
          </ac:spMkLst>
        </pc:spChg>
        <pc:spChg chg="del mod">
          <ac:chgData name="Martina Marino" userId="5b696a2f-595b-48fd-9307-7b8f50f6727d" providerId="ADAL" clId="{06627F82-E57F-4413-9939-4270E81AA8B9}" dt="2022-11-09T14:37:51.727" v="3403" actId="478"/>
          <ac:spMkLst>
            <pc:docMk/>
            <pc:sldMk cId="4171276221" sldId="342"/>
            <ac:spMk id="18" creationId="{791A4A52-5A14-C6E3-E32E-277637B3AD53}"/>
          </ac:spMkLst>
        </pc:spChg>
        <pc:spChg chg="del mod">
          <ac:chgData name="Martina Marino" userId="5b696a2f-595b-48fd-9307-7b8f50f6727d" providerId="ADAL" clId="{06627F82-E57F-4413-9939-4270E81AA8B9}" dt="2022-11-09T14:37:51.727" v="3403" actId="478"/>
          <ac:spMkLst>
            <pc:docMk/>
            <pc:sldMk cId="4171276221" sldId="342"/>
            <ac:spMk id="20" creationId="{0CDE6994-FAE2-C543-D6E0-2BD06C58FA2D}"/>
          </ac:spMkLst>
        </pc:spChg>
        <pc:spChg chg="del mod">
          <ac:chgData name="Martina Marino" userId="5b696a2f-595b-48fd-9307-7b8f50f6727d" providerId="ADAL" clId="{06627F82-E57F-4413-9939-4270E81AA8B9}" dt="2022-11-09T14:37:51.727" v="3403" actId="478"/>
          <ac:spMkLst>
            <pc:docMk/>
            <pc:sldMk cId="4171276221" sldId="342"/>
            <ac:spMk id="22" creationId="{5550FD2E-1F3F-8BF9-77B1-3C6FCEEE5C65}"/>
          </ac:spMkLst>
        </pc:spChg>
        <pc:spChg chg="mod">
          <ac:chgData name="Martina Marino" userId="5b696a2f-595b-48fd-9307-7b8f50f6727d" providerId="ADAL" clId="{06627F82-E57F-4413-9939-4270E81AA8B9}" dt="2022-11-09T14:45:48.438" v="3457" actId="1035"/>
          <ac:spMkLst>
            <pc:docMk/>
            <pc:sldMk cId="4171276221" sldId="342"/>
            <ac:spMk id="24" creationId="{0F6B0D4E-462E-600B-DB0C-58653D05E31F}"/>
          </ac:spMkLst>
        </pc:spChg>
        <pc:picChg chg="add del mod">
          <ac:chgData name="Martina Marino" userId="5b696a2f-595b-48fd-9307-7b8f50f6727d" providerId="ADAL" clId="{06627F82-E57F-4413-9939-4270E81AA8B9}" dt="2022-11-09T14:16:41.578" v="3082" actId="478"/>
          <ac:picMkLst>
            <pc:docMk/>
            <pc:sldMk cId="4171276221" sldId="342"/>
            <ac:picMk id="7" creationId="{4F8EBC2F-C4B4-ACB9-D587-DAE41AF2579E}"/>
          </ac:picMkLst>
        </pc:picChg>
        <pc:picChg chg="del">
          <ac:chgData name="Martina Marino" userId="5b696a2f-595b-48fd-9307-7b8f50f6727d" providerId="ADAL" clId="{06627F82-E57F-4413-9939-4270E81AA8B9}" dt="2022-11-09T13:54:19.104" v="2698" actId="478"/>
          <ac:picMkLst>
            <pc:docMk/>
            <pc:sldMk cId="4171276221" sldId="342"/>
            <ac:picMk id="8" creationId="{9FC511E8-B7B4-F237-C2F9-8B9DFAD8AC59}"/>
          </ac:picMkLst>
        </pc:picChg>
        <pc:picChg chg="add mod">
          <ac:chgData name="Martina Marino" userId="5b696a2f-595b-48fd-9307-7b8f50f6727d" providerId="ADAL" clId="{06627F82-E57F-4413-9939-4270E81AA8B9}" dt="2022-11-09T14:17:46.040" v="3115" actId="1035"/>
          <ac:picMkLst>
            <pc:docMk/>
            <pc:sldMk cId="4171276221" sldId="342"/>
            <ac:picMk id="10" creationId="{737FE61C-7E7B-A57C-10F5-6A7EABA833D3}"/>
          </ac:picMkLst>
        </pc:picChg>
        <pc:picChg chg="add mod">
          <ac:chgData name="Martina Marino" userId="5b696a2f-595b-48fd-9307-7b8f50f6727d" providerId="ADAL" clId="{06627F82-E57F-4413-9939-4270E81AA8B9}" dt="2022-11-09T14:17:44.346" v="3114" actId="1035"/>
          <ac:picMkLst>
            <pc:docMk/>
            <pc:sldMk cId="4171276221" sldId="342"/>
            <ac:picMk id="11" creationId="{F6DBD169-C30B-00B8-B2C5-1C78D1003B8E}"/>
          </ac:picMkLst>
        </pc:picChg>
        <pc:picChg chg="add mod">
          <ac:chgData name="Martina Marino" userId="5b696a2f-595b-48fd-9307-7b8f50f6727d" providerId="ADAL" clId="{06627F82-E57F-4413-9939-4270E81AA8B9}" dt="2022-11-09T14:17:41.509" v="3112" actId="1035"/>
          <ac:picMkLst>
            <pc:docMk/>
            <pc:sldMk cId="4171276221" sldId="342"/>
            <ac:picMk id="12" creationId="{F45EA0AC-AF30-1B7B-AF08-F33F3990CAA2}"/>
          </ac:picMkLst>
        </pc:picChg>
        <pc:picChg chg="add mod">
          <ac:chgData name="Martina Marino" userId="5b696a2f-595b-48fd-9307-7b8f50f6727d" providerId="ADAL" clId="{06627F82-E57F-4413-9939-4270E81AA8B9}" dt="2022-11-09T14:54:16.720" v="3498" actId="1035"/>
          <ac:picMkLst>
            <pc:docMk/>
            <pc:sldMk cId="4171276221" sldId="342"/>
            <ac:picMk id="1026" creationId="{64673F28-8DAA-18E6-6341-C16E0D0E293B}"/>
          </ac:picMkLst>
        </pc:picChg>
        <pc:picChg chg="add mod">
          <ac:chgData name="Martina Marino" userId="5b696a2f-595b-48fd-9307-7b8f50f6727d" providerId="ADAL" clId="{06627F82-E57F-4413-9939-4270E81AA8B9}" dt="2022-11-09T14:54:14.034" v="3494" actId="1035"/>
          <ac:picMkLst>
            <pc:docMk/>
            <pc:sldMk cId="4171276221" sldId="342"/>
            <ac:picMk id="1028" creationId="{32A8DE11-2F0C-13D6-A41D-3C11B970C79D}"/>
          </ac:picMkLst>
        </pc:picChg>
        <pc:picChg chg="add mod">
          <ac:chgData name="Martina Marino" userId="5b696a2f-595b-48fd-9307-7b8f50f6727d" providerId="ADAL" clId="{06627F82-E57F-4413-9939-4270E81AA8B9}" dt="2022-11-09T14:54:23.191" v="3501" actId="1035"/>
          <ac:picMkLst>
            <pc:docMk/>
            <pc:sldMk cId="4171276221" sldId="342"/>
            <ac:picMk id="1030" creationId="{09A8E744-0B22-AFE2-26E6-97DEC9AD6A9A}"/>
          </ac:picMkLst>
        </pc:picChg>
      </pc:sldChg>
      <pc:sldChg chg="delSp modSp mod modAnim">
        <pc:chgData name="Martina Marino" userId="5b696a2f-595b-48fd-9307-7b8f50f6727d" providerId="ADAL" clId="{06627F82-E57F-4413-9939-4270E81AA8B9}" dt="2022-12-05T21:55:02.297" v="5708"/>
        <pc:sldMkLst>
          <pc:docMk/>
          <pc:sldMk cId="2529516858" sldId="343"/>
        </pc:sldMkLst>
        <pc:spChg chg="del">
          <ac:chgData name="Martina Marino" userId="5b696a2f-595b-48fd-9307-7b8f50f6727d" providerId="ADAL" clId="{06627F82-E57F-4413-9939-4270E81AA8B9}" dt="2022-11-09T11:24:49.255" v="2348"/>
          <ac:spMkLst>
            <pc:docMk/>
            <pc:sldMk cId="2529516858" sldId="343"/>
            <ac:spMk id="2" creationId="{6EA13D17-8680-CADA-85A5-A5363C91DE0E}"/>
          </ac:spMkLst>
        </pc:spChg>
        <pc:spChg chg="mod">
          <ac:chgData name="Martina Marino" userId="5b696a2f-595b-48fd-9307-7b8f50f6727d" providerId="ADAL" clId="{06627F82-E57F-4413-9939-4270E81AA8B9}" dt="2022-11-09T13:52:22.438" v="2671" actId="115"/>
          <ac:spMkLst>
            <pc:docMk/>
            <pc:sldMk cId="2529516858" sldId="343"/>
            <ac:spMk id="7" creationId="{5EC8BF4A-FCA3-3F9C-332D-4E295EFB3CBB}"/>
          </ac:spMkLst>
        </pc:spChg>
        <pc:spChg chg="mod">
          <ac:chgData name="Martina Marino" userId="5b696a2f-595b-48fd-9307-7b8f50f6727d" providerId="ADAL" clId="{06627F82-E57F-4413-9939-4270E81AA8B9}" dt="2022-11-09T14:45:30.151" v="3449" actId="1035"/>
          <ac:spMkLst>
            <pc:docMk/>
            <pc:sldMk cId="2529516858" sldId="343"/>
            <ac:spMk id="24" creationId="{0F6B0D4E-462E-600B-DB0C-58653D05E31F}"/>
          </ac:spMkLst>
        </pc:spChg>
        <pc:picChg chg="del">
          <ac:chgData name="Martina Marino" userId="5b696a2f-595b-48fd-9307-7b8f50f6727d" providerId="ADAL" clId="{06627F82-E57F-4413-9939-4270E81AA8B9}" dt="2022-11-09T13:52:27.780" v="2672" actId="478"/>
          <ac:picMkLst>
            <pc:docMk/>
            <pc:sldMk cId="2529516858" sldId="343"/>
            <ac:picMk id="4" creationId="{BD849F25-DE2F-A356-493A-3A64941D718F}"/>
          </ac:picMkLst>
        </pc:picChg>
      </pc:sldChg>
      <pc:sldChg chg="delSp modSp add del mod">
        <pc:chgData name="Martina Marino" userId="5b696a2f-595b-48fd-9307-7b8f50f6727d" providerId="ADAL" clId="{06627F82-E57F-4413-9939-4270E81AA8B9}" dt="2022-11-09T14:31:51.618" v="3354" actId="2696"/>
        <pc:sldMkLst>
          <pc:docMk/>
          <pc:sldMk cId="3168177940" sldId="344"/>
        </pc:sldMkLst>
        <pc:spChg chg="del">
          <ac:chgData name="Martina Marino" userId="5b696a2f-595b-48fd-9307-7b8f50f6727d" providerId="ADAL" clId="{06627F82-E57F-4413-9939-4270E81AA8B9}" dt="2022-11-09T11:24:49.255" v="2348"/>
          <ac:spMkLst>
            <pc:docMk/>
            <pc:sldMk cId="3168177940" sldId="344"/>
            <ac:spMk id="2" creationId="{18B83A68-BB68-D2BC-50E4-F9A1256E8A18}"/>
          </ac:spMkLst>
        </pc:spChg>
        <pc:spChg chg="mod">
          <ac:chgData name="Martina Marino" userId="5b696a2f-595b-48fd-9307-7b8f50f6727d" providerId="ADAL" clId="{06627F82-E57F-4413-9939-4270E81AA8B9}" dt="2022-11-09T11:12:46.955" v="2304" actId="20577"/>
          <ac:spMkLst>
            <pc:docMk/>
            <pc:sldMk cId="3168177940" sldId="344"/>
            <ac:spMk id="3" creationId="{E88A72CF-026B-E728-D8FC-4990A13BC285}"/>
          </ac:spMkLst>
        </pc:spChg>
        <pc:spChg chg="mod">
          <ac:chgData name="Martina Marino" userId="5b696a2f-595b-48fd-9307-7b8f50f6727d" providerId="ADAL" clId="{06627F82-E57F-4413-9939-4270E81AA8B9}" dt="2022-11-09T10:13:58.033" v="2023" actId="20577"/>
          <ac:spMkLst>
            <pc:docMk/>
            <pc:sldMk cId="3168177940" sldId="344"/>
            <ac:spMk id="4" creationId="{447A35C7-7E88-DA5F-FDFE-02D53FA6FC7C}"/>
          </ac:spMkLst>
        </pc:spChg>
        <pc:spChg chg="del">
          <ac:chgData name="Martina Marino" userId="5b696a2f-595b-48fd-9307-7b8f50f6727d" providerId="ADAL" clId="{06627F82-E57F-4413-9939-4270E81AA8B9}" dt="2022-11-09T10:14:22.146" v="2029" actId="478"/>
          <ac:spMkLst>
            <pc:docMk/>
            <pc:sldMk cId="3168177940" sldId="344"/>
            <ac:spMk id="16" creationId="{6D1B3A2A-CA70-7322-70EB-8266AC5FF42F}"/>
          </ac:spMkLst>
        </pc:spChg>
        <pc:picChg chg="del mod">
          <ac:chgData name="Martina Marino" userId="5b696a2f-595b-48fd-9307-7b8f50f6727d" providerId="ADAL" clId="{06627F82-E57F-4413-9939-4270E81AA8B9}" dt="2022-11-09T13:53:57.066" v="2690" actId="478"/>
          <ac:picMkLst>
            <pc:docMk/>
            <pc:sldMk cId="3168177940" sldId="344"/>
            <ac:picMk id="5" creationId="{0ACD2D31-8EB7-AAEB-4E0B-ACD5519965DD}"/>
          </ac:picMkLst>
        </pc:picChg>
      </pc:sldChg>
      <pc:sldChg chg="new del">
        <pc:chgData name="Martina Marino" userId="5b696a2f-595b-48fd-9307-7b8f50f6727d" providerId="ADAL" clId="{06627F82-E57F-4413-9939-4270E81AA8B9}" dt="2022-11-09T10:16:50.617" v="2111" actId="47"/>
        <pc:sldMkLst>
          <pc:docMk/>
          <pc:sldMk cId="2845406800" sldId="345"/>
        </pc:sldMkLst>
      </pc:sldChg>
      <pc:sldChg chg="addSp delSp modSp add del mod modNotesTx">
        <pc:chgData name="Martina Marino" userId="5b696a2f-595b-48fd-9307-7b8f50f6727d" providerId="ADAL" clId="{06627F82-E57F-4413-9939-4270E81AA8B9}" dt="2022-11-09T14:20:38.103" v="3117" actId="2696"/>
        <pc:sldMkLst>
          <pc:docMk/>
          <pc:sldMk cId="2430948784" sldId="346"/>
        </pc:sldMkLst>
        <pc:spChg chg="add mod">
          <ac:chgData name="Martina Marino" userId="5b696a2f-595b-48fd-9307-7b8f50f6727d" providerId="ADAL" clId="{06627F82-E57F-4413-9939-4270E81AA8B9}" dt="2022-11-09T10:22:28.349" v="2253" actId="20577"/>
          <ac:spMkLst>
            <pc:docMk/>
            <pc:sldMk cId="2430948784" sldId="346"/>
            <ac:spMk id="2" creationId="{23AA1395-3B00-7C7C-3811-B692E5546AAB}"/>
          </ac:spMkLst>
        </pc:spChg>
        <pc:spChg chg="del">
          <ac:chgData name="Martina Marino" userId="5b696a2f-595b-48fd-9307-7b8f50f6727d" providerId="ADAL" clId="{06627F82-E57F-4413-9939-4270E81AA8B9}" dt="2022-11-09T11:24:49.255" v="2348"/>
          <ac:spMkLst>
            <pc:docMk/>
            <pc:sldMk cId="2430948784" sldId="346"/>
            <ac:spMk id="5" creationId="{3FA4FE74-844E-36F0-1232-206DE5F99A14}"/>
          </ac:spMkLst>
        </pc:spChg>
        <pc:spChg chg="add del mod">
          <ac:chgData name="Martina Marino" userId="5b696a2f-595b-48fd-9307-7b8f50f6727d" providerId="ADAL" clId="{06627F82-E57F-4413-9939-4270E81AA8B9}" dt="2022-11-09T14:05:44.439" v="2753" actId="478"/>
          <ac:spMkLst>
            <pc:docMk/>
            <pc:sldMk cId="2430948784" sldId="346"/>
            <ac:spMk id="6" creationId="{B9C11512-C740-1A61-6E23-9264809037AD}"/>
          </ac:spMkLst>
        </pc:spChg>
        <pc:spChg chg="del mod">
          <ac:chgData name="Martina Marino" userId="5b696a2f-595b-48fd-9307-7b8f50f6727d" providerId="ADAL" clId="{06627F82-E57F-4413-9939-4270E81AA8B9}" dt="2022-11-09T14:05:35.217" v="2750" actId="478"/>
          <ac:spMkLst>
            <pc:docMk/>
            <pc:sldMk cId="2430948784" sldId="346"/>
            <ac:spMk id="24" creationId="{0F6B0D4E-462E-600B-DB0C-58653D05E31F}"/>
          </ac:spMkLst>
        </pc:spChg>
        <pc:graphicFrameChg chg="del">
          <ac:chgData name="Martina Marino" userId="5b696a2f-595b-48fd-9307-7b8f50f6727d" providerId="ADAL" clId="{06627F82-E57F-4413-9939-4270E81AA8B9}" dt="2022-11-09T10:17:12.215" v="2142" actId="478"/>
          <ac:graphicFrameMkLst>
            <pc:docMk/>
            <pc:sldMk cId="2430948784" sldId="346"/>
            <ac:graphicFrameMk id="4" creationId="{20AF0510-91AB-3397-8B1E-C8B63A89EDDD}"/>
          </ac:graphicFrameMkLst>
        </pc:graphicFrameChg>
        <pc:picChg chg="del">
          <ac:chgData name="Martina Marino" userId="5b696a2f-595b-48fd-9307-7b8f50f6727d" providerId="ADAL" clId="{06627F82-E57F-4413-9939-4270E81AA8B9}" dt="2022-11-09T13:53:07.842" v="2680" actId="478"/>
          <ac:picMkLst>
            <pc:docMk/>
            <pc:sldMk cId="2430948784" sldId="346"/>
            <ac:picMk id="8" creationId="{9FC511E8-B7B4-F237-C2F9-8B9DFAD8AC59}"/>
          </ac:picMkLst>
        </pc:picChg>
      </pc:sldChg>
      <pc:sldChg chg="modSp new mod ord">
        <pc:chgData name="Martina Marino" userId="5b696a2f-595b-48fd-9307-7b8f50f6727d" providerId="ADAL" clId="{06627F82-E57F-4413-9939-4270E81AA8B9}" dt="2022-12-18T16:20:12.489" v="7136"/>
        <pc:sldMkLst>
          <pc:docMk/>
          <pc:sldMk cId="3399491363" sldId="347"/>
        </pc:sldMkLst>
        <pc:spChg chg="mod">
          <ac:chgData name="Martina Marino" userId="5b696a2f-595b-48fd-9307-7b8f50f6727d" providerId="ADAL" clId="{06627F82-E57F-4413-9939-4270E81AA8B9}" dt="2022-11-09T14:46:15.868" v="3462" actId="14100"/>
          <ac:spMkLst>
            <pc:docMk/>
            <pc:sldMk cId="3399491363" sldId="347"/>
            <ac:spMk id="4" creationId="{B2163F55-75B4-8A03-A2CA-B05CD5C6ADEF}"/>
          </ac:spMkLst>
        </pc:spChg>
        <pc:spChg chg="mod">
          <ac:chgData name="Martina Marino" userId="5b696a2f-595b-48fd-9307-7b8f50f6727d" providerId="ADAL" clId="{06627F82-E57F-4413-9939-4270E81AA8B9}" dt="2022-12-05T22:02:41.463" v="5755" actId="403"/>
          <ac:spMkLst>
            <pc:docMk/>
            <pc:sldMk cId="3399491363" sldId="347"/>
            <ac:spMk id="5" creationId="{1A5DC991-6E06-ABEB-3307-E8755E313FE7}"/>
          </ac:spMkLst>
        </pc:spChg>
      </pc:sldChg>
      <pc:sldChg chg="addSp delSp modSp add mod modNotesTx">
        <pc:chgData name="Martina Marino" userId="5b696a2f-595b-48fd-9307-7b8f50f6727d" providerId="ADAL" clId="{06627F82-E57F-4413-9939-4270E81AA8B9}" dt="2022-12-05T21:49:48.707" v="5691" actId="14100"/>
        <pc:sldMkLst>
          <pc:docMk/>
          <pc:sldMk cId="2174338951" sldId="348"/>
        </pc:sldMkLst>
        <pc:spChg chg="del">
          <ac:chgData name="Martina Marino" userId="5b696a2f-595b-48fd-9307-7b8f50f6727d" providerId="ADAL" clId="{06627F82-E57F-4413-9939-4270E81AA8B9}" dt="2022-11-09T13:50:57.577" v="2664" actId="478"/>
          <ac:spMkLst>
            <pc:docMk/>
            <pc:sldMk cId="2174338951" sldId="348"/>
            <ac:spMk id="2" creationId="{622DBDB4-9822-E05E-B3C5-BFD3A47A1D9E}"/>
          </ac:spMkLst>
        </pc:spChg>
        <pc:spChg chg="del">
          <ac:chgData name="Martina Marino" userId="5b696a2f-595b-48fd-9307-7b8f50f6727d" providerId="ADAL" clId="{06627F82-E57F-4413-9939-4270E81AA8B9}" dt="2022-11-09T13:47:52.328" v="2605" actId="478"/>
          <ac:spMkLst>
            <pc:docMk/>
            <pc:sldMk cId="2174338951" sldId="348"/>
            <ac:spMk id="3" creationId="{F8A0BDEC-8230-25F3-C457-35D43C45C440}"/>
          </ac:spMkLst>
        </pc:spChg>
        <pc:spChg chg="add del mod">
          <ac:chgData name="Martina Marino" userId="5b696a2f-595b-48fd-9307-7b8f50f6727d" providerId="ADAL" clId="{06627F82-E57F-4413-9939-4270E81AA8B9}" dt="2022-12-05T21:47:01.194" v="5674" actId="12084"/>
          <ac:spMkLst>
            <pc:docMk/>
            <pc:sldMk cId="2174338951" sldId="348"/>
            <ac:spMk id="4" creationId="{0998799C-52E6-70BB-883C-DB429897A219}"/>
          </ac:spMkLst>
        </pc:spChg>
        <pc:spChg chg="mod">
          <ac:chgData name="Martina Marino" userId="5b696a2f-595b-48fd-9307-7b8f50f6727d" providerId="ADAL" clId="{06627F82-E57F-4413-9939-4270E81AA8B9}" dt="2022-11-09T14:38:31.338" v="3429" actId="113"/>
          <ac:spMkLst>
            <pc:docMk/>
            <pc:sldMk cId="2174338951" sldId="348"/>
            <ac:spMk id="5" creationId="{D827D6A1-2E59-7508-A814-4DE88C0BCCAD}"/>
          </ac:spMkLst>
        </pc:spChg>
        <pc:spChg chg="add mod">
          <ac:chgData name="Martina Marino" userId="5b696a2f-595b-48fd-9307-7b8f50f6727d" providerId="ADAL" clId="{06627F82-E57F-4413-9939-4270E81AA8B9}" dt="2022-11-09T14:38:06.465" v="3406"/>
          <ac:spMkLst>
            <pc:docMk/>
            <pc:sldMk cId="2174338951" sldId="348"/>
            <ac:spMk id="6" creationId="{DE97A9F8-5A60-8036-9DBD-59BEF9740EE4}"/>
          </ac:spMkLst>
        </pc:spChg>
        <pc:spChg chg="add mod">
          <ac:chgData name="Martina Marino" userId="5b696a2f-595b-48fd-9307-7b8f50f6727d" providerId="ADAL" clId="{06627F82-E57F-4413-9939-4270E81AA8B9}" dt="2022-11-09T14:38:06.465" v="3406"/>
          <ac:spMkLst>
            <pc:docMk/>
            <pc:sldMk cId="2174338951" sldId="348"/>
            <ac:spMk id="7" creationId="{060BA623-8D09-9AC4-8311-08469043DBAC}"/>
          </ac:spMkLst>
        </pc:spChg>
        <pc:spChg chg="add mod">
          <ac:chgData name="Martina Marino" userId="5b696a2f-595b-48fd-9307-7b8f50f6727d" providerId="ADAL" clId="{06627F82-E57F-4413-9939-4270E81AA8B9}" dt="2022-11-09T14:38:06.465" v="3406"/>
          <ac:spMkLst>
            <pc:docMk/>
            <pc:sldMk cId="2174338951" sldId="348"/>
            <ac:spMk id="8" creationId="{3094B2E2-50EC-C085-CC65-3FF0298DC0DD}"/>
          </ac:spMkLst>
        </pc:spChg>
        <pc:spChg chg="del">
          <ac:chgData name="Martina Marino" userId="5b696a2f-595b-48fd-9307-7b8f50f6727d" providerId="ADAL" clId="{06627F82-E57F-4413-9939-4270E81AA8B9}" dt="2022-11-09T14:38:22.379" v="3427" actId="478"/>
          <ac:spMkLst>
            <pc:docMk/>
            <pc:sldMk cId="2174338951" sldId="348"/>
            <ac:spMk id="11" creationId="{E511F65E-827F-3B41-783F-5680818D6A3F}"/>
          </ac:spMkLst>
        </pc:spChg>
        <pc:spChg chg="del">
          <ac:chgData name="Martina Marino" userId="5b696a2f-595b-48fd-9307-7b8f50f6727d" providerId="ADAL" clId="{06627F82-E57F-4413-9939-4270E81AA8B9}" dt="2022-11-09T14:38:03.955" v="3405" actId="478"/>
          <ac:spMkLst>
            <pc:docMk/>
            <pc:sldMk cId="2174338951" sldId="348"/>
            <ac:spMk id="13" creationId="{7BE32D7E-D4FC-DA36-40C9-D78B51A42986}"/>
          </ac:spMkLst>
        </pc:spChg>
        <pc:graphicFrameChg chg="add mod">
          <ac:chgData name="Martina Marino" userId="5b696a2f-595b-48fd-9307-7b8f50f6727d" providerId="ADAL" clId="{06627F82-E57F-4413-9939-4270E81AA8B9}" dt="2022-12-05T21:49:48.707" v="5691" actId="14100"/>
          <ac:graphicFrameMkLst>
            <pc:docMk/>
            <pc:sldMk cId="2174338951" sldId="348"/>
            <ac:graphicFrameMk id="2" creationId="{5C91E9CC-9099-E1EF-69F0-4FCE5332DF03}"/>
          </ac:graphicFrameMkLst>
        </pc:graphicFrameChg>
        <pc:picChg chg="del mod">
          <ac:chgData name="Martina Marino" userId="5b696a2f-595b-48fd-9307-7b8f50f6727d" providerId="ADAL" clId="{06627F82-E57F-4413-9939-4270E81AA8B9}" dt="2022-11-09T13:53:32.530" v="2684" actId="478"/>
          <ac:picMkLst>
            <pc:docMk/>
            <pc:sldMk cId="2174338951" sldId="348"/>
            <ac:picMk id="9" creationId="{41C17279-3E9C-629B-3E14-692E5D53A2C1}"/>
          </ac:picMkLst>
        </pc:picChg>
      </pc:sldChg>
      <pc:sldChg chg="modSp mod ord">
        <pc:chgData name="Martina Marino" userId="5b696a2f-595b-48fd-9307-7b8f50f6727d" providerId="ADAL" clId="{06627F82-E57F-4413-9939-4270E81AA8B9}" dt="2022-12-18T16:20:12.489" v="7136"/>
        <pc:sldMkLst>
          <pc:docMk/>
          <pc:sldMk cId="811740827" sldId="349"/>
        </pc:sldMkLst>
        <pc:spChg chg="mod">
          <ac:chgData name="Martina Marino" userId="5b696a2f-595b-48fd-9307-7b8f50f6727d" providerId="ADAL" clId="{06627F82-E57F-4413-9939-4270E81AA8B9}" dt="2022-11-09T14:46:24.180" v="3466" actId="1036"/>
          <ac:spMkLst>
            <pc:docMk/>
            <pc:sldMk cId="811740827" sldId="349"/>
            <ac:spMk id="4" creationId="{B2163F55-75B4-8A03-A2CA-B05CD5C6ADEF}"/>
          </ac:spMkLst>
        </pc:spChg>
        <pc:spChg chg="mod">
          <ac:chgData name="Martina Marino" userId="5b696a2f-595b-48fd-9307-7b8f50f6727d" providerId="ADAL" clId="{06627F82-E57F-4413-9939-4270E81AA8B9}" dt="2022-11-23T16:34:27.780" v="5594" actId="1076"/>
          <ac:spMkLst>
            <pc:docMk/>
            <pc:sldMk cId="811740827" sldId="349"/>
            <ac:spMk id="5" creationId="{1A5DC991-6E06-ABEB-3307-E8755E313FE7}"/>
          </ac:spMkLst>
        </pc:spChg>
      </pc:sldChg>
      <pc:sldChg chg="modSp del mod">
        <pc:chgData name="Martina Marino" userId="5b696a2f-595b-48fd-9307-7b8f50f6727d" providerId="ADAL" clId="{06627F82-E57F-4413-9939-4270E81AA8B9}" dt="2022-11-23T16:33:48.996" v="5593" actId="2696"/>
        <pc:sldMkLst>
          <pc:docMk/>
          <pc:sldMk cId="3080738473" sldId="350"/>
        </pc:sldMkLst>
        <pc:spChg chg="mod">
          <ac:chgData name="Martina Marino" userId="5b696a2f-595b-48fd-9307-7b8f50f6727d" providerId="ADAL" clId="{06627F82-E57F-4413-9939-4270E81AA8B9}" dt="2022-11-09T16:36:19.624" v="3525" actId="20577"/>
          <ac:spMkLst>
            <pc:docMk/>
            <pc:sldMk cId="3080738473" sldId="350"/>
            <ac:spMk id="2" creationId="{159ED903-BEE0-5155-34A7-5164C9C7B895}"/>
          </ac:spMkLst>
        </pc:spChg>
      </pc:sldChg>
      <pc:sldChg chg="addSp modSp add mod ord modShow">
        <pc:chgData name="Martina Marino" userId="5b696a2f-595b-48fd-9307-7b8f50f6727d" providerId="ADAL" clId="{06627F82-E57F-4413-9939-4270E81AA8B9}" dt="2022-12-05T22:04:11.238" v="5758" actId="14100"/>
        <pc:sldMkLst>
          <pc:docMk/>
          <pc:sldMk cId="946686811" sldId="351"/>
        </pc:sldMkLst>
        <pc:spChg chg="mod">
          <ac:chgData name="Martina Marino" userId="5b696a2f-595b-48fd-9307-7b8f50f6727d" providerId="ADAL" clId="{06627F82-E57F-4413-9939-4270E81AA8B9}" dt="2022-12-05T22:04:11.238" v="5758" actId="14100"/>
          <ac:spMkLst>
            <pc:docMk/>
            <pc:sldMk cId="946686811" sldId="351"/>
            <ac:spMk id="4" creationId="{0998799C-52E6-70BB-883C-DB429897A219}"/>
          </ac:spMkLst>
        </pc:spChg>
        <pc:spChg chg="mod">
          <ac:chgData name="Martina Marino" userId="5b696a2f-595b-48fd-9307-7b8f50f6727d" providerId="ADAL" clId="{06627F82-E57F-4413-9939-4270E81AA8B9}" dt="2022-11-09T16:40:57.567" v="3603" actId="20577"/>
          <ac:spMkLst>
            <pc:docMk/>
            <pc:sldMk cId="946686811" sldId="351"/>
            <ac:spMk id="5" creationId="{D827D6A1-2E59-7508-A814-4DE88C0BCCAD}"/>
          </ac:spMkLst>
        </pc:spChg>
        <pc:picChg chg="add mod">
          <ac:chgData name="Martina Marino" userId="5b696a2f-595b-48fd-9307-7b8f50f6727d" providerId="ADAL" clId="{06627F82-E57F-4413-9939-4270E81AA8B9}" dt="2022-12-05T22:04:03.255" v="5757" actId="1076"/>
          <ac:picMkLst>
            <pc:docMk/>
            <pc:sldMk cId="946686811" sldId="351"/>
            <ac:picMk id="1026" creationId="{C21F6366-4D32-821E-A4FE-4E1E9187764C}"/>
          </ac:picMkLst>
        </pc:picChg>
      </pc:sldChg>
      <pc:sldChg chg="addSp delSp modSp add mod modShow">
        <pc:chgData name="Martina Marino" userId="5b696a2f-595b-48fd-9307-7b8f50f6727d" providerId="ADAL" clId="{06627F82-E57F-4413-9939-4270E81AA8B9}" dt="2022-11-21T13:26:14.634" v="4253" actId="20577"/>
        <pc:sldMkLst>
          <pc:docMk/>
          <pc:sldMk cId="2543612514" sldId="352"/>
        </pc:sldMkLst>
        <pc:spChg chg="add del mod">
          <ac:chgData name="Martina Marino" userId="5b696a2f-595b-48fd-9307-7b8f50f6727d" providerId="ADAL" clId="{06627F82-E57F-4413-9939-4270E81AA8B9}" dt="2022-11-09T16:56:02.369" v="3747"/>
          <ac:spMkLst>
            <pc:docMk/>
            <pc:sldMk cId="2543612514" sldId="352"/>
            <ac:spMk id="3" creationId="{76DA0198-7AD5-F712-4AC4-79C0544EEDA6}"/>
          </ac:spMkLst>
        </pc:spChg>
        <pc:spChg chg="mod">
          <ac:chgData name="Martina Marino" userId="5b696a2f-595b-48fd-9307-7b8f50f6727d" providerId="ADAL" clId="{06627F82-E57F-4413-9939-4270E81AA8B9}" dt="2022-11-21T13:25:30.100" v="4251" actId="14100"/>
          <ac:spMkLst>
            <pc:docMk/>
            <pc:sldMk cId="2543612514" sldId="352"/>
            <ac:spMk id="4" creationId="{0998799C-52E6-70BB-883C-DB429897A219}"/>
          </ac:spMkLst>
        </pc:spChg>
        <pc:spChg chg="mod">
          <ac:chgData name="Martina Marino" userId="5b696a2f-595b-48fd-9307-7b8f50f6727d" providerId="ADAL" clId="{06627F82-E57F-4413-9939-4270E81AA8B9}" dt="2022-11-09T16:53:02.397" v="3735" actId="20577"/>
          <ac:spMkLst>
            <pc:docMk/>
            <pc:sldMk cId="2543612514" sldId="352"/>
            <ac:spMk id="5" creationId="{D827D6A1-2E59-7508-A814-4DE88C0BCCAD}"/>
          </ac:spMkLst>
        </pc:spChg>
        <pc:spChg chg="add mod">
          <ac:chgData name="Martina Marino" userId="5b696a2f-595b-48fd-9307-7b8f50f6727d" providerId="ADAL" clId="{06627F82-E57F-4413-9939-4270E81AA8B9}" dt="2022-11-21T13:26:14.634" v="4253" actId="20577"/>
          <ac:spMkLst>
            <pc:docMk/>
            <pc:sldMk cId="2543612514" sldId="352"/>
            <ac:spMk id="9" creationId="{D814BF89-6E96-FD2C-2FF0-F69C3C1AA968}"/>
          </ac:spMkLst>
        </pc:spChg>
        <pc:spChg chg="del mod">
          <ac:chgData name="Martina Marino" userId="5b696a2f-595b-48fd-9307-7b8f50f6727d" providerId="ADAL" clId="{06627F82-E57F-4413-9939-4270E81AA8B9}" dt="2022-11-09T17:39:01.485" v="4248" actId="478"/>
          <ac:spMkLst>
            <pc:docMk/>
            <pc:sldMk cId="2543612514" sldId="352"/>
            <ac:spMk id="11" creationId="{711FF7EC-E3E6-19A9-65D5-AE02A24810C9}"/>
          </ac:spMkLst>
        </pc:spChg>
        <pc:picChg chg="del">
          <ac:chgData name="Martina Marino" userId="5b696a2f-595b-48fd-9307-7b8f50f6727d" providerId="ADAL" clId="{06627F82-E57F-4413-9939-4270E81AA8B9}" dt="2022-11-09T16:53:09.006" v="3737" actId="478"/>
          <ac:picMkLst>
            <pc:docMk/>
            <pc:sldMk cId="2543612514" sldId="352"/>
            <ac:picMk id="1026" creationId="{C21F6366-4D32-821E-A4FE-4E1E9187764C}"/>
          </ac:picMkLst>
        </pc:picChg>
      </pc:sldChg>
      <pc:sldChg chg="delSp modSp add mod modShow">
        <pc:chgData name="Martina Marino" userId="5b696a2f-595b-48fd-9307-7b8f50f6727d" providerId="ADAL" clId="{06627F82-E57F-4413-9939-4270E81AA8B9}" dt="2022-11-14T17:00:26.087" v="4249" actId="729"/>
        <pc:sldMkLst>
          <pc:docMk/>
          <pc:sldMk cId="949579957" sldId="353"/>
        </pc:sldMkLst>
        <pc:spChg chg="mod">
          <ac:chgData name="Martina Marino" userId="5b696a2f-595b-48fd-9307-7b8f50f6727d" providerId="ADAL" clId="{06627F82-E57F-4413-9939-4270E81AA8B9}" dt="2022-11-09T17:25:13.631" v="4245" actId="20577"/>
          <ac:spMkLst>
            <pc:docMk/>
            <pc:sldMk cId="949579957" sldId="353"/>
            <ac:spMk id="4" creationId="{0998799C-52E6-70BB-883C-DB429897A219}"/>
          </ac:spMkLst>
        </pc:spChg>
        <pc:spChg chg="mod">
          <ac:chgData name="Martina Marino" userId="5b696a2f-595b-48fd-9307-7b8f50f6727d" providerId="ADAL" clId="{06627F82-E57F-4413-9939-4270E81AA8B9}" dt="2022-11-09T17:07:58.496" v="4127" actId="6549"/>
          <ac:spMkLst>
            <pc:docMk/>
            <pc:sldMk cId="949579957" sldId="353"/>
            <ac:spMk id="5" creationId="{D827D6A1-2E59-7508-A814-4DE88C0BCCAD}"/>
          </ac:spMkLst>
        </pc:spChg>
        <pc:spChg chg="del mod">
          <ac:chgData name="Martina Marino" userId="5b696a2f-595b-48fd-9307-7b8f50f6727d" providerId="ADAL" clId="{06627F82-E57F-4413-9939-4270E81AA8B9}" dt="2022-11-09T17:13:18.012" v="4222" actId="478"/>
          <ac:spMkLst>
            <pc:docMk/>
            <pc:sldMk cId="949579957" sldId="353"/>
            <ac:spMk id="9" creationId="{D814BF89-6E96-FD2C-2FF0-F69C3C1AA968}"/>
          </ac:spMkLst>
        </pc:spChg>
      </pc:sldChg>
      <pc:sldChg chg="new del">
        <pc:chgData name="Martina Marino" userId="5b696a2f-595b-48fd-9307-7b8f50f6727d" providerId="ADAL" clId="{06627F82-E57F-4413-9939-4270E81AA8B9}" dt="2022-11-21T13:48:16.950" v="4257" actId="2696"/>
        <pc:sldMkLst>
          <pc:docMk/>
          <pc:sldMk cId="657207656" sldId="354"/>
        </pc:sldMkLst>
      </pc:sldChg>
      <pc:sldChg chg="mod modShow">
        <pc:chgData name="Martina Marino" userId="5b696a2f-595b-48fd-9307-7b8f50f6727d" providerId="ADAL" clId="{06627F82-E57F-4413-9939-4270E81AA8B9}" dt="2022-11-09T17:36:56.488" v="4246" actId="729"/>
        <pc:sldMkLst>
          <pc:docMk/>
          <pc:sldMk cId="2216686014" sldId="354"/>
        </pc:sldMkLst>
      </pc:sldChg>
      <pc:sldChg chg="addSp delSp modSp add mod ord modNotesTx">
        <pc:chgData name="Martina Marino" userId="5b696a2f-595b-48fd-9307-7b8f50f6727d" providerId="ADAL" clId="{06627F82-E57F-4413-9939-4270E81AA8B9}" dt="2022-12-05T22:06:34.439" v="5771" actId="1076"/>
        <pc:sldMkLst>
          <pc:docMk/>
          <pc:sldMk cId="3152845267" sldId="355"/>
        </pc:sldMkLst>
        <pc:spChg chg="add mod">
          <ac:chgData name="Martina Marino" userId="5b696a2f-595b-48fd-9307-7b8f50f6727d" providerId="ADAL" clId="{06627F82-E57F-4413-9939-4270E81AA8B9}" dt="2022-11-21T16:44:18.670" v="5130" actId="20577"/>
          <ac:spMkLst>
            <pc:docMk/>
            <pc:sldMk cId="3152845267" sldId="355"/>
            <ac:spMk id="3" creationId="{C2FEEE20-C334-13BD-3453-9071D4A96578}"/>
          </ac:spMkLst>
        </pc:spChg>
        <pc:spChg chg="del mod">
          <ac:chgData name="Martina Marino" userId="5b696a2f-595b-48fd-9307-7b8f50f6727d" providerId="ADAL" clId="{06627F82-E57F-4413-9939-4270E81AA8B9}" dt="2022-11-21T13:48:53.747" v="4259" actId="478"/>
          <ac:spMkLst>
            <pc:docMk/>
            <pc:sldMk cId="3152845267" sldId="355"/>
            <ac:spMk id="3" creationId="{E88A72CF-026B-E728-D8FC-4990A13BC285}"/>
          </ac:spMkLst>
        </pc:spChg>
        <pc:spChg chg="mod">
          <ac:chgData name="Martina Marino" userId="5b696a2f-595b-48fd-9307-7b8f50f6727d" providerId="ADAL" clId="{06627F82-E57F-4413-9939-4270E81AA8B9}" dt="2022-11-21T15:31:09.063" v="5038" actId="20577"/>
          <ac:spMkLst>
            <pc:docMk/>
            <pc:sldMk cId="3152845267" sldId="355"/>
            <ac:spMk id="4" creationId="{447A35C7-7E88-DA5F-FDFE-02D53FA6FC7C}"/>
          </ac:spMkLst>
        </pc:spChg>
        <pc:spChg chg="add mod">
          <ac:chgData name="Martina Marino" userId="5b696a2f-595b-48fd-9307-7b8f50f6727d" providerId="ADAL" clId="{06627F82-E57F-4413-9939-4270E81AA8B9}" dt="2022-11-23T16:19:42.484" v="5559" actId="1076"/>
          <ac:spMkLst>
            <pc:docMk/>
            <pc:sldMk cId="3152845267" sldId="355"/>
            <ac:spMk id="5" creationId="{207151BF-04EB-99FA-C46D-969CDE978F62}"/>
          </ac:spMkLst>
        </pc:spChg>
        <pc:spChg chg="add del mod">
          <ac:chgData name="Martina Marino" userId="5b696a2f-595b-48fd-9307-7b8f50f6727d" providerId="ADAL" clId="{06627F82-E57F-4413-9939-4270E81AA8B9}" dt="2022-11-21T13:48:56.648" v="4260" actId="478"/>
          <ac:spMkLst>
            <pc:docMk/>
            <pc:sldMk cId="3152845267" sldId="355"/>
            <ac:spMk id="5" creationId="{8F784BC2-C65B-1F44-0FC2-FFDEC9E5BF11}"/>
          </ac:spMkLst>
        </pc:spChg>
        <pc:spChg chg="mod">
          <ac:chgData name="Martina Marino" userId="5b696a2f-595b-48fd-9307-7b8f50f6727d" providerId="ADAL" clId="{06627F82-E57F-4413-9939-4270E81AA8B9}" dt="2022-11-21T15:33:14.963" v="5073" actId="1076"/>
          <ac:spMkLst>
            <pc:docMk/>
            <pc:sldMk cId="3152845267" sldId="355"/>
            <ac:spMk id="9" creationId="{8B504478-376C-DFB2-4B28-821916B76F95}"/>
          </ac:spMkLst>
        </pc:spChg>
        <pc:spChg chg="add mod">
          <ac:chgData name="Martina Marino" userId="5b696a2f-595b-48fd-9307-7b8f50f6727d" providerId="ADAL" clId="{06627F82-E57F-4413-9939-4270E81AA8B9}" dt="2022-12-05T22:06:34.439" v="5771" actId="1076"/>
          <ac:spMkLst>
            <pc:docMk/>
            <pc:sldMk cId="3152845267" sldId="355"/>
            <ac:spMk id="10" creationId="{5CC5AFE3-A83E-3FD4-6D67-4F0B3BD33804}"/>
          </ac:spMkLst>
        </pc:spChg>
        <pc:spChg chg="del">
          <ac:chgData name="Martina Marino" userId="5b696a2f-595b-48fd-9307-7b8f50f6727d" providerId="ADAL" clId="{06627F82-E57F-4413-9939-4270E81AA8B9}" dt="2022-11-21T13:48:20.360" v="4258" actId="478"/>
          <ac:spMkLst>
            <pc:docMk/>
            <pc:sldMk cId="3152845267" sldId="355"/>
            <ac:spMk id="16" creationId="{6D1B3A2A-CA70-7322-70EB-8266AC5FF42F}"/>
          </ac:spMkLst>
        </pc:spChg>
        <pc:picChg chg="add del mod">
          <ac:chgData name="Martina Marino" userId="5b696a2f-595b-48fd-9307-7b8f50f6727d" providerId="ADAL" clId="{06627F82-E57F-4413-9939-4270E81AA8B9}" dt="2022-11-21T15:12:04.543" v="4766" actId="478"/>
          <ac:picMkLst>
            <pc:docMk/>
            <pc:sldMk cId="3152845267" sldId="355"/>
            <ac:picMk id="1026" creationId="{F0391563-EAC3-7FC5-A9F4-7DF0D549F002}"/>
          </ac:picMkLst>
        </pc:picChg>
        <pc:picChg chg="add del mod">
          <ac:chgData name="Martina Marino" userId="5b696a2f-595b-48fd-9307-7b8f50f6727d" providerId="ADAL" clId="{06627F82-E57F-4413-9939-4270E81AA8B9}" dt="2022-11-21T15:30:18.713" v="5005" actId="478"/>
          <ac:picMkLst>
            <pc:docMk/>
            <pc:sldMk cId="3152845267" sldId="355"/>
            <ac:picMk id="4098" creationId="{E32CD319-EDAF-8DD3-1F5D-206C59A06B58}"/>
          </ac:picMkLst>
        </pc:picChg>
      </pc:sldChg>
      <pc:sldChg chg="addSp delSp modSp add mod modNotesTx">
        <pc:chgData name="Martina Marino" userId="5b696a2f-595b-48fd-9307-7b8f50f6727d" providerId="ADAL" clId="{06627F82-E57F-4413-9939-4270E81AA8B9}" dt="2022-12-18T15:17:34.617" v="7127"/>
        <pc:sldMkLst>
          <pc:docMk/>
          <pc:sldMk cId="2668186743" sldId="356"/>
        </pc:sldMkLst>
        <pc:spChg chg="mod">
          <ac:chgData name="Martina Marino" userId="5b696a2f-595b-48fd-9307-7b8f50f6727d" providerId="ADAL" clId="{06627F82-E57F-4413-9939-4270E81AA8B9}" dt="2022-11-21T14:16:30.862" v="4537" actId="20577"/>
          <ac:spMkLst>
            <pc:docMk/>
            <pc:sldMk cId="2668186743" sldId="356"/>
            <ac:spMk id="4" creationId="{43461731-1377-02BE-DD90-0ECD58825DF7}"/>
          </ac:spMkLst>
        </pc:spChg>
        <pc:spChg chg="del">
          <ac:chgData name="Martina Marino" userId="5b696a2f-595b-48fd-9307-7b8f50f6727d" providerId="ADAL" clId="{06627F82-E57F-4413-9939-4270E81AA8B9}" dt="2022-11-21T14:05:18.768" v="4349" actId="478"/>
          <ac:spMkLst>
            <pc:docMk/>
            <pc:sldMk cId="2668186743" sldId="356"/>
            <ac:spMk id="5" creationId="{6F641CEA-408E-F6ED-0CF2-396DB602804C}"/>
          </ac:spMkLst>
        </pc:spChg>
        <pc:spChg chg="add mod">
          <ac:chgData name="Martina Marino" userId="5b696a2f-595b-48fd-9307-7b8f50f6727d" providerId="ADAL" clId="{06627F82-E57F-4413-9939-4270E81AA8B9}" dt="2022-12-18T15:17:22.335" v="7113" actId="14100"/>
          <ac:spMkLst>
            <pc:docMk/>
            <pc:sldMk cId="2668186743" sldId="356"/>
            <ac:spMk id="5" creationId="{D31B4352-103D-7E8B-D52C-C0CEE5E7DC82}"/>
          </ac:spMkLst>
        </pc:spChg>
        <pc:graphicFrameChg chg="add mod modGraphic">
          <ac:chgData name="Martina Marino" userId="5b696a2f-595b-48fd-9307-7b8f50f6727d" providerId="ADAL" clId="{06627F82-E57F-4413-9939-4270E81AA8B9}" dt="2022-12-05T21:53:31.610" v="5700" actId="13243"/>
          <ac:graphicFrameMkLst>
            <pc:docMk/>
            <pc:sldMk cId="2668186743" sldId="356"/>
            <ac:graphicFrameMk id="7" creationId="{DE006617-C778-E3AC-A444-416B43C15B9A}"/>
          </ac:graphicFrameMkLst>
        </pc:graphicFrameChg>
        <pc:graphicFrameChg chg="add mod modGraphic">
          <ac:chgData name="Martina Marino" userId="5b696a2f-595b-48fd-9307-7b8f50f6727d" providerId="ADAL" clId="{06627F82-E57F-4413-9939-4270E81AA8B9}" dt="2022-12-05T21:53:19.975" v="5699" actId="13243"/>
          <ac:graphicFrameMkLst>
            <pc:docMk/>
            <pc:sldMk cId="2668186743" sldId="356"/>
            <ac:graphicFrameMk id="8" creationId="{C0A966B2-EAC5-F25C-3997-95BA2B04D197}"/>
          </ac:graphicFrameMkLst>
        </pc:graphicFrameChg>
        <pc:picChg chg="add del mod">
          <ac:chgData name="Martina Marino" userId="5b696a2f-595b-48fd-9307-7b8f50f6727d" providerId="ADAL" clId="{06627F82-E57F-4413-9939-4270E81AA8B9}" dt="2022-11-21T14:05:43.395" v="4351" actId="478"/>
          <ac:picMkLst>
            <pc:docMk/>
            <pc:sldMk cId="2668186743" sldId="356"/>
            <ac:picMk id="6" creationId="{AA19B33D-A6EB-6A30-5AD6-B441457AA15A}"/>
          </ac:picMkLst>
        </pc:picChg>
        <pc:picChg chg="del">
          <ac:chgData name="Martina Marino" userId="5b696a2f-595b-48fd-9307-7b8f50f6727d" providerId="ADAL" clId="{06627F82-E57F-4413-9939-4270E81AA8B9}" dt="2022-11-21T14:03:08.101" v="4347" actId="478"/>
          <ac:picMkLst>
            <pc:docMk/>
            <pc:sldMk cId="2668186743" sldId="356"/>
            <ac:picMk id="9" creationId="{1A2B79EE-61F6-1F1D-B3DD-1A9B87B6C5BC}"/>
          </ac:picMkLst>
        </pc:picChg>
        <pc:picChg chg="del">
          <ac:chgData name="Martina Marino" userId="5b696a2f-595b-48fd-9307-7b8f50f6727d" providerId="ADAL" clId="{06627F82-E57F-4413-9939-4270E81AA8B9}" dt="2022-11-21T14:03:04.888" v="4345" actId="478"/>
          <ac:picMkLst>
            <pc:docMk/>
            <pc:sldMk cId="2668186743" sldId="356"/>
            <ac:picMk id="10" creationId="{D7D5FB77-6364-EA43-F8FE-2C2455F17458}"/>
          </ac:picMkLst>
        </pc:picChg>
        <pc:picChg chg="del">
          <ac:chgData name="Martina Marino" userId="5b696a2f-595b-48fd-9307-7b8f50f6727d" providerId="ADAL" clId="{06627F82-E57F-4413-9939-4270E81AA8B9}" dt="2022-11-21T14:03:07.115" v="4346" actId="478"/>
          <ac:picMkLst>
            <pc:docMk/>
            <pc:sldMk cId="2668186743" sldId="356"/>
            <ac:picMk id="13" creationId="{6F7C8DB1-8A74-4D4C-B300-74285C10BC95}"/>
          </ac:picMkLst>
        </pc:picChg>
      </pc:sldChg>
      <pc:sldChg chg="modSp add del mod modNotesTx">
        <pc:chgData name="Martina Marino" userId="5b696a2f-595b-48fd-9307-7b8f50f6727d" providerId="ADAL" clId="{06627F82-E57F-4413-9939-4270E81AA8B9}" dt="2022-11-21T14:14:31.094" v="4474" actId="2696"/>
        <pc:sldMkLst>
          <pc:docMk/>
          <pc:sldMk cId="3371161397" sldId="357"/>
        </pc:sldMkLst>
        <pc:graphicFrameChg chg="mod modGraphic">
          <ac:chgData name="Martina Marino" userId="5b696a2f-595b-48fd-9307-7b8f50f6727d" providerId="ADAL" clId="{06627F82-E57F-4413-9939-4270E81AA8B9}" dt="2022-11-21T14:13:34.093" v="4465" actId="14734"/>
          <ac:graphicFrameMkLst>
            <pc:docMk/>
            <pc:sldMk cId="3371161397" sldId="357"/>
            <ac:graphicFrameMk id="7" creationId="{DE006617-C778-E3AC-A444-416B43C15B9A}"/>
          </ac:graphicFrameMkLst>
        </pc:graphicFrameChg>
      </pc:sldChg>
      <pc:sldChg chg="addSp delSp modSp add mod modNotesTx">
        <pc:chgData name="Martina Marino" userId="5b696a2f-595b-48fd-9307-7b8f50f6727d" providerId="ADAL" clId="{06627F82-E57F-4413-9939-4270E81AA8B9}" dt="2022-12-05T22:10:28.272" v="5772" actId="1076"/>
        <pc:sldMkLst>
          <pc:docMk/>
          <pc:sldMk cId="4012890378" sldId="357"/>
        </pc:sldMkLst>
        <pc:spChg chg="add mod">
          <ac:chgData name="Martina Marino" userId="5b696a2f-595b-48fd-9307-7b8f50f6727d" providerId="ADAL" clId="{06627F82-E57F-4413-9939-4270E81AA8B9}" dt="2022-12-05T21:42:52.717" v="5668"/>
          <ac:spMkLst>
            <pc:docMk/>
            <pc:sldMk cId="4012890378" sldId="357"/>
            <ac:spMk id="3" creationId="{CD6718DC-DFF1-097B-8C7D-652849D5A539}"/>
          </ac:spMkLst>
        </pc:spChg>
        <pc:spChg chg="mod">
          <ac:chgData name="Martina Marino" userId="5b696a2f-595b-48fd-9307-7b8f50f6727d" providerId="ADAL" clId="{06627F82-E57F-4413-9939-4270E81AA8B9}" dt="2022-11-21T14:16:36.616" v="4541" actId="20577"/>
          <ac:spMkLst>
            <pc:docMk/>
            <pc:sldMk cId="4012890378" sldId="357"/>
            <ac:spMk id="4" creationId="{43461731-1377-02BE-DD90-0ECD58825DF7}"/>
          </ac:spMkLst>
        </pc:spChg>
        <pc:spChg chg="add del">
          <ac:chgData name="Martina Marino" userId="5b696a2f-595b-48fd-9307-7b8f50f6727d" providerId="ADAL" clId="{06627F82-E57F-4413-9939-4270E81AA8B9}" dt="2022-11-23T16:14:34.994" v="5520" actId="22"/>
          <ac:spMkLst>
            <pc:docMk/>
            <pc:sldMk cId="4012890378" sldId="357"/>
            <ac:spMk id="5" creationId="{C62A9BA8-968B-748F-B78B-F0FE272B2E6E}"/>
          </ac:spMkLst>
        </pc:spChg>
        <pc:spChg chg="add del mod">
          <ac:chgData name="Martina Marino" userId="5b696a2f-595b-48fd-9307-7b8f50f6727d" providerId="ADAL" clId="{06627F82-E57F-4413-9939-4270E81AA8B9}" dt="2022-12-05T21:42:52.403" v="5667" actId="478"/>
          <ac:spMkLst>
            <pc:docMk/>
            <pc:sldMk cId="4012890378" sldId="357"/>
            <ac:spMk id="6" creationId="{9028A289-F6E0-41C2-1213-7B716F6F1330}"/>
          </ac:spMkLst>
        </pc:spChg>
        <pc:graphicFrameChg chg="del mod">
          <ac:chgData name="Martina Marino" userId="5b696a2f-595b-48fd-9307-7b8f50f6727d" providerId="ADAL" clId="{06627F82-E57F-4413-9939-4270E81AA8B9}" dt="2022-11-21T14:17:12.574" v="4548" actId="478"/>
          <ac:graphicFrameMkLst>
            <pc:docMk/>
            <pc:sldMk cId="4012890378" sldId="357"/>
            <ac:graphicFrameMk id="7" creationId="{DE006617-C778-E3AC-A444-416B43C15B9A}"/>
          </ac:graphicFrameMkLst>
        </pc:graphicFrameChg>
        <pc:graphicFrameChg chg="add del mod modGraphic">
          <ac:chgData name="Martina Marino" userId="5b696a2f-595b-48fd-9307-7b8f50f6727d" providerId="ADAL" clId="{06627F82-E57F-4413-9939-4270E81AA8B9}" dt="2022-12-05T22:10:28.272" v="5772" actId="1076"/>
          <ac:graphicFrameMkLst>
            <pc:docMk/>
            <pc:sldMk cId="4012890378" sldId="357"/>
            <ac:graphicFrameMk id="8" creationId="{C0A966B2-EAC5-F25C-3997-95BA2B04D197}"/>
          </ac:graphicFrameMkLst>
        </pc:graphicFrameChg>
      </pc:sldChg>
      <pc:sldChg chg="addSp delSp modSp add mod ord">
        <pc:chgData name="Martina Marino" userId="5b696a2f-595b-48fd-9307-7b8f50f6727d" providerId="ADAL" clId="{06627F82-E57F-4413-9939-4270E81AA8B9}" dt="2022-12-18T15:18:29.242" v="7130"/>
        <pc:sldMkLst>
          <pc:docMk/>
          <pc:sldMk cId="2018426059" sldId="358"/>
        </pc:sldMkLst>
        <pc:spChg chg="add mod">
          <ac:chgData name="Martina Marino" userId="5b696a2f-595b-48fd-9307-7b8f50f6727d" providerId="ADAL" clId="{06627F82-E57F-4413-9939-4270E81AA8B9}" dt="2022-11-23T16:19:28.125" v="5557" actId="1076"/>
          <ac:spMkLst>
            <pc:docMk/>
            <pc:sldMk cId="2018426059" sldId="358"/>
            <ac:spMk id="3" creationId="{FEA79E82-4A79-EFBE-7711-7B03446F9FCD}"/>
          </ac:spMkLst>
        </pc:spChg>
        <pc:spChg chg="mod">
          <ac:chgData name="Martina Marino" userId="5b696a2f-595b-48fd-9307-7b8f50f6727d" providerId="ADAL" clId="{06627F82-E57F-4413-9939-4270E81AA8B9}" dt="2022-11-21T14:35:14.673" v="4727" actId="20577"/>
          <ac:spMkLst>
            <pc:docMk/>
            <pc:sldMk cId="2018426059" sldId="358"/>
            <ac:spMk id="4" creationId="{43461731-1377-02BE-DD90-0ECD58825DF7}"/>
          </ac:spMkLst>
        </pc:spChg>
        <pc:graphicFrameChg chg="del">
          <ac:chgData name="Martina Marino" userId="5b696a2f-595b-48fd-9307-7b8f50f6727d" providerId="ADAL" clId="{06627F82-E57F-4413-9939-4270E81AA8B9}" dt="2022-11-21T14:33:05.424" v="4608" actId="478"/>
          <ac:graphicFrameMkLst>
            <pc:docMk/>
            <pc:sldMk cId="2018426059" sldId="358"/>
            <ac:graphicFrameMk id="8" creationId="{C0A966B2-EAC5-F25C-3997-95BA2B04D197}"/>
          </ac:graphicFrameMkLst>
        </pc:graphicFrameChg>
        <pc:picChg chg="add mod">
          <ac:chgData name="Martina Marino" userId="5b696a2f-595b-48fd-9307-7b8f50f6727d" providerId="ADAL" clId="{06627F82-E57F-4413-9939-4270E81AA8B9}" dt="2022-11-23T16:15:15.551" v="5553" actId="14100"/>
          <ac:picMkLst>
            <pc:docMk/>
            <pc:sldMk cId="2018426059" sldId="358"/>
            <ac:picMk id="1026" creationId="{B65235E7-235E-D20A-F9C7-2C7D8AFEA629}"/>
          </ac:picMkLst>
        </pc:picChg>
      </pc:sldChg>
      <pc:sldChg chg="addSp delSp modSp add mod modShow modNotesTx">
        <pc:chgData name="Martina Marino" userId="5b696a2f-595b-48fd-9307-7b8f50f6727d" providerId="ADAL" clId="{06627F82-E57F-4413-9939-4270E81AA8B9}" dt="2022-12-18T19:51:20.371" v="7301" actId="729"/>
        <pc:sldMkLst>
          <pc:docMk/>
          <pc:sldMk cId="2233937042" sldId="359"/>
        </pc:sldMkLst>
        <pc:picChg chg="del">
          <ac:chgData name="Martina Marino" userId="5b696a2f-595b-48fd-9307-7b8f50f6727d" providerId="ADAL" clId="{06627F82-E57F-4413-9939-4270E81AA8B9}" dt="2022-11-21T15:10:59.847" v="4761" actId="478"/>
          <ac:picMkLst>
            <pc:docMk/>
            <pc:sldMk cId="2233937042" sldId="359"/>
            <ac:picMk id="1026" creationId="{F0391563-EAC3-7FC5-A9F4-7DF0D549F002}"/>
          </ac:picMkLst>
        </pc:picChg>
        <pc:picChg chg="add mod">
          <ac:chgData name="Martina Marino" userId="5b696a2f-595b-48fd-9307-7b8f50f6727d" providerId="ADAL" clId="{06627F82-E57F-4413-9939-4270E81AA8B9}" dt="2022-11-21T17:28:22.872" v="5479" actId="1036"/>
          <ac:picMkLst>
            <pc:docMk/>
            <pc:sldMk cId="2233937042" sldId="359"/>
            <ac:picMk id="2050" creationId="{A0B50A71-170F-540D-5F7E-4078A6E84409}"/>
          </ac:picMkLst>
        </pc:picChg>
      </pc:sldChg>
      <pc:sldChg chg="modSp add mod">
        <pc:chgData name="Martina Marino" userId="5b696a2f-595b-48fd-9307-7b8f50f6727d" providerId="ADAL" clId="{06627F82-E57F-4413-9939-4270E81AA8B9}" dt="2022-11-21T15:12:19.103" v="4801" actId="6549"/>
        <pc:sldMkLst>
          <pc:docMk/>
          <pc:sldMk cId="134593591" sldId="360"/>
        </pc:sldMkLst>
        <pc:spChg chg="mod">
          <ac:chgData name="Martina Marino" userId="5b696a2f-595b-48fd-9307-7b8f50f6727d" providerId="ADAL" clId="{06627F82-E57F-4413-9939-4270E81AA8B9}" dt="2022-11-21T15:12:19.103" v="4801" actId="6549"/>
          <ac:spMkLst>
            <pc:docMk/>
            <pc:sldMk cId="134593591" sldId="360"/>
            <ac:spMk id="4" creationId="{447A35C7-7E88-DA5F-FDFE-02D53FA6FC7C}"/>
          </ac:spMkLst>
        </pc:spChg>
      </pc:sldChg>
      <pc:sldChg chg="new del">
        <pc:chgData name="Martina Marino" userId="5b696a2f-595b-48fd-9307-7b8f50f6727d" providerId="ADAL" clId="{06627F82-E57F-4413-9939-4270E81AA8B9}" dt="2022-11-21T15:12:57.206" v="4828" actId="2696"/>
        <pc:sldMkLst>
          <pc:docMk/>
          <pc:sldMk cId="2595702833" sldId="361"/>
        </pc:sldMkLst>
      </pc:sldChg>
      <pc:sldChg chg="addSp delSp modSp add mod">
        <pc:chgData name="Martina Marino" userId="5b696a2f-595b-48fd-9307-7b8f50f6727d" providerId="ADAL" clId="{06627F82-E57F-4413-9939-4270E81AA8B9}" dt="2022-11-23T16:32:41.282" v="5592" actId="1076"/>
        <pc:sldMkLst>
          <pc:docMk/>
          <pc:sldMk cId="1441400416" sldId="362"/>
        </pc:sldMkLst>
        <pc:spChg chg="add mod">
          <ac:chgData name="Martina Marino" userId="5b696a2f-595b-48fd-9307-7b8f50f6727d" providerId="ADAL" clId="{06627F82-E57F-4413-9939-4270E81AA8B9}" dt="2022-11-21T15:18:40.074" v="4908" actId="1076"/>
          <ac:spMkLst>
            <pc:docMk/>
            <pc:sldMk cId="1441400416" sldId="362"/>
            <ac:spMk id="3" creationId="{F0F1AEC7-9EBD-EBBF-2851-0BD6FD090D7B}"/>
          </ac:spMkLst>
        </pc:spChg>
        <pc:spChg chg="mod">
          <ac:chgData name="Martina Marino" userId="5b696a2f-595b-48fd-9307-7b8f50f6727d" providerId="ADAL" clId="{06627F82-E57F-4413-9939-4270E81AA8B9}" dt="2022-11-21T15:14:16.012" v="4859"/>
          <ac:spMkLst>
            <pc:docMk/>
            <pc:sldMk cId="1441400416" sldId="362"/>
            <ac:spMk id="4" creationId="{447A35C7-7E88-DA5F-FDFE-02D53FA6FC7C}"/>
          </ac:spMkLst>
        </pc:spChg>
        <pc:spChg chg="add mod">
          <ac:chgData name="Martina Marino" userId="5b696a2f-595b-48fd-9307-7b8f50f6727d" providerId="ADAL" clId="{06627F82-E57F-4413-9939-4270E81AA8B9}" dt="2022-11-23T16:32:41.282" v="5592" actId="1076"/>
          <ac:spMkLst>
            <pc:docMk/>
            <pc:sldMk cId="1441400416" sldId="362"/>
            <ac:spMk id="5" creationId="{48A022BD-1C8E-A7DC-E57E-613961DE20BD}"/>
          </ac:spMkLst>
        </pc:spChg>
        <pc:spChg chg="mod">
          <ac:chgData name="Martina Marino" userId="5b696a2f-595b-48fd-9307-7b8f50f6727d" providerId="ADAL" clId="{06627F82-E57F-4413-9939-4270E81AA8B9}" dt="2022-11-21T15:16:14.578" v="4878" actId="1076"/>
          <ac:spMkLst>
            <pc:docMk/>
            <pc:sldMk cId="1441400416" sldId="362"/>
            <ac:spMk id="9" creationId="{8B504478-376C-DFB2-4B28-821916B76F95}"/>
          </ac:spMkLst>
        </pc:spChg>
        <pc:spChg chg="add mod">
          <ac:chgData name="Martina Marino" userId="5b696a2f-595b-48fd-9307-7b8f50f6727d" providerId="ADAL" clId="{06627F82-E57F-4413-9939-4270E81AA8B9}" dt="2022-11-23T16:23:40.446" v="5573" actId="1076"/>
          <ac:spMkLst>
            <pc:docMk/>
            <pc:sldMk cId="1441400416" sldId="362"/>
            <ac:spMk id="10" creationId="{B7624E05-D615-494A-011F-34F641C8D605}"/>
          </ac:spMkLst>
        </pc:spChg>
        <pc:spChg chg="add mod">
          <ac:chgData name="Martina Marino" userId="5b696a2f-595b-48fd-9307-7b8f50f6727d" providerId="ADAL" clId="{06627F82-E57F-4413-9939-4270E81AA8B9}" dt="2022-11-21T15:19:01.663" v="4915" actId="122"/>
          <ac:spMkLst>
            <pc:docMk/>
            <pc:sldMk cId="1441400416" sldId="362"/>
            <ac:spMk id="12" creationId="{1A48A7EE-893F-0D1F-6F7D-D189FC1DF4D5}"/>
          </ac:spMkLst>
        </pc:spChg>
        <pc:picChg chg="del">
          <ac:chgData name="Martina Marino" userId="5b696a2f-595b-48fd-9307-7b8f50f6727d" providerId="ADAL" clId="{06627F82-E57F-4413-9939-4270E81AA8B9}" dt="2022-11-21T15:13:06.484" v="4837" actId="478"/>
          <ac:picMkLst>
            <pc:docMk/>
            <pc:sldMk cId="1441400416" sldId="362"/>
            <ac:picMk id="2050" creationId="{A0B50A71-170F-540D-5F7E-4078A6E84409}"/>
          </ac:picMkLst>
        </pc:picChg>
        <pc:picChg chg="add mod">
          <ac:chgData name="Martina Marino" userId="5b696a2f-595b-48fd-9307-7b8f50f6727d" providerId="ADAL" clId="{06627F82-E57F-4413-9939-4270E81AA8B9}" dt="2022-11-23T16:23:35.004" v="5572" actId="1076"/>
          <ac:picMkLst>
            <pc:docMk/>
            <pc:sldMk cId="1441400416" sldId="362"/>
            <ac:picMk id="3074" creationId="{693F0587-BA98-ED8E-FF61-288487DB8FED}"/>
          </ac:picMkLst>
        </pc:picChg>
        <pc:picChg chg="add mod">
          <ac:chgData name="Martina Marino" userId="5b696a2f-595b-48fd-9307-7b8f50f6727d" providerId="ADAL" clId="{06627F82-E57F-4413-9939-4270E81AA8B9}" dt="2022-11-21T15:18:42.653" v="4909" actId="1076"/>
          <ac:picMkLst>
            <pc:docMk/>
            <pc:sldMk cId="1441400416" sldId="362"/>
            <ac:picMk id="3076" creationId="{7BDD4754-9E8D-C592-6066-37CC2FD9ADDC}"/>
          </ac:picMkLst>
        </pc:picChg>
      </pc:sldChg>
      <pc:sldChg chg="add">
        <pc:chgData name="Martina Marino" userId="5b696a2f-595b-48fd-9307-7b8f50f6727d" providerId="ADAL" clId="{06627F82-E57F-4413-9939-4270E81AA8B9}" dt="2022-11-21T15:30:03.054" v="4965" actId="2890"/>
        <pc:sldMkLst>
          <pc:docMk/>
          <pc:sldMk cId="4096780864" sldId="363"/>
        </pc:sldMkLst>
      </pc:sldChg>
      <pc:sldChg chg="new del">
        <pc:chgData name="Martina Marino" userId="5b696a2f-595b-48fd-9307-7b8f50f6727d" providerId="ADAL" clId="{06627F82-E57F-4413-9939-4270E81AA8B9}" dt="2022-11-21T16:23:30.719" v="5081" actId="2696"/>
        <pc:sldMkLst>
          <pc:docMk/>
          <pc:sldMk cId="31326717" sldId="364"/>
        </pc:sldMkLst>
      </pc:sldChg>
      <pc:sldChg chg="addSp delSp modSp add mod">
        <pc:chgData name="Martina Marino" userId="5b696a2f-595b-48fd-9307-7b8f50f6727d" providerId="ADAL" clId="{06627F82-E57F-4413-9939-4270E81AA8B9}" dt="2022-12-05T21:58:02.106" v="5733" actId="6549"/>
        <pc:sldMkLst>
          <pc:docMk/>
          <pc:sldMk cId="1122591221" sldId="364"/>
        </pc:sldMkLst>
        <pc:spChg chg="del">
          <ac:chgData name="Martina Marino" userId="5b696a2f-595b-48fd-9307-7b8f50f6727d" providerId="ADAL" clId="{06627F82-E57F-4413-9939-4270E81AA8B9}" dt="2022-11-21T16:46:17.019" v="5231" actId="478"/>
          <ac:spMkLst>
            <pc:docMk/>
            <pc:sldMk cId="1122591221" sldId="364"/>
            <ac:spMk id="2" creationId="{DAE225BD-A049-008E-5A4C-A442AF73181F}"/>
          </ac:spMkLst>
        </pc:spChg>
        <pc:spChg chg="mod">
          <ac:chgData name="Martina Marino" userId="5b696a2f-595b-48fd-9307-7b8f50f6727d" providerId="ADAL" clId="{06627F82-E57F-4413-9939-4270E81AA8B9}" dt="2022-12-05T21:57:31.747" v="5728" actId="12"/>
          <ac:spMkLst>
            <pc:docMk/>
            <pc:sldMk cId="1122591221" sldId="364"/>
            <ac:spMk id="4" creationId="{0998799C-52E6-70BB-883C-DB429897A219}"/>
          </ac:spMkLst>
        </pc:spChg>
        <pc:spChg chg="mod">
          <ac:chgData name="Martina Marino" userId="5b696a2f-595b-48fd-9307-7b8f50f6727d" providerId="ADAL" clId="{06627F82-E57F-4413-9939-4270E81AA8B9}" dt="2022-11-21T17:26:14.177" v="5455" actId="404"/>
          <ac:spMkLst>
            <pc:docMk/>
            <pc:sldMk cId="1122591221" sldId="364"/>
            <ac:spMk id="5" creationId="{D827D6A1-2E59-7508-A814-4DE88C0BCCAD}"/>
          </ac:spMkLst>
        </pc:spChg>
        <pc:spChg chg="add del">
          <ac:chgData name="Martina Marino" userId="5b696a2f-595b-48fd-9307-7b8f50f6727d" providerId="ADAL" clId="{06627F82-E57F-4413-9939-4270E81AA8B9}" dt="2022-11-21T16:46:27.493" v="5233" actId="22"/>
          <ac:spMkLst>
            <pc:docMk/>
            <pc:sldMk cId="1122591221" sldId="364"/>
            <ac:spMk id="9" creationId="{BFB57C80-AE7A-590A-1844-0D6BFE5554A9}"/>
          </ac:spMkLst>
        </pc:spChg>
        <pc:spChg chg="add mod">
          <ac:chgData name="Martina Marino" userId="5b696a2f-595b-48fd-9307-7b8f50f6727d" providerId="ADAL" clId="{06627F82-E57F-4413-9939-4270E81AA8B9}" dt="2022-12-05T21:58:02.106" v="5733" actId="6549"/>
          <ac:spMkLst>
            <pc:docMk/>
            <pc:sldMk cId="1122591221" sldId="364"/>
            <ac:spMk id="14" creationId="{6A97074C-1AF8-744F-B1FB-302578FF325D}"/>
          </ac:spMkLst>
        </pc:spChg>
        <pc:picChg chg="add mod modCrop">
          <ac:chgData name="Martina Marino" userId="5b696a2f-595b-48fd-9307-7b8f50f6727d" providerId="ADAL" clId="{06627F82-E57F-4413-9939-4270E81AA8B9}" dt="2022-11-21T17:15:13.445" v="5351" actId="732"/>
          <ac:picMkLst>
            <pc:docMk/>
            <pc:sldMk cId="1122591221" sldId="364"/>
            <ac:picMk id="12" creationId="{296F5374-299E-D9C8-C88D-B1431709A8DB}"/>
          </ac:picMkLst>
        </pc:picChg>
      </pc:sldChg>
      <pc:sldChg chg="addSp delSp modSp add del mod">
        <pc:chgData name="Martina Marino" userId="5b696a2f-595b-48fd-9307-7b8f50f6727d" providerId="ADAL" clId="{06627F82-E57F-4413-9939-4270E81AA8B9}" dt="2022-11-21T17:27:46.263" v="5456" actId="47"/>
        <pc:sldMkLst>
          <pc:docMk/>
          <pc:sldMk cId="4022486460" sldId="365"/>
        </pc:sldMkLst>
        <pc:spChg chg="del">
          <ac:chgData name="Martina Marino" userId="5b696a2f-595b-48fd-9307-7b8f50f6727d" providerId="ADAL" clId="{06627F82-E57F-4413-9939-4270E81AA8B9}" dt="2022-11-21T17:24:16.691" v="5401" actId="478"/>
          <ac:spMkLst>
            <pc:docMk/>
            <pc:sldMk cId="4022486460" sldId="365"/>
            <ac:spMk id="3" creationId="{F0F1AEC7-9EBD-EBBF-2851-0BD6FD090D7B}"/>
          </ac:spMkLst>
        </pc:spChg>
        <pc:spChg chg="mod">
          <ac:chgData name="Martina Marino" userId="5b696a2f-595b-48fd-9307-7b8f50f6727d" providerId="ADAL" clId="{06627F82-E57F-4413-9939-4270E81AA8B9}" dt="2022-11-21T17:24:10.518" v="5400" actId="6549"/>
          <ac:spMkLst>
            <pc:docMk/>
            <pc:sldMk cId="4022486460" sldId="365"/>
            <ac:spMk id="4" creationId="{447A35C7-7E88-DA5F-FDFE-02D53FA6FC7C}"/>
          </ac:spMkLst>
        </pc:spChg>
        <pc:spChg chg="del">
          <ac:chgData name="Martina Marino" userId="5b696a2f-595b-48fd-9307-7b8f50f6727d" providerId="ADAL" clId="{06627F82-E57F-4413-9939-4270E81AA8B9}" dt="2022-11-21T17:24:16.691" v="5401" actId="478"/>
          <ac:spMkLst>
            <pc:docMk/>
            <pc:sldMk cId="4022486460" sldId="365"/>
            <ac:spMk id="10" creationId="{B7624E05-D615-494A-011F-34F641C8D605}"/>
          </ac:spMkLst>
        </pc:spChg>
        <pc:spChg chg="del">
          <ac:chgData name="Martina Marino" userId="5b696a2f-595b-48fd-9307-7b8f50f6727d" providerId="ADAL" clId="{06627F82-E57F-4413-9939-4270E81AA8B9}" dt="2022-11-21T17:24:16.691" v="5401" actId="478"/>
          <ac:spMkLst>
            <pc:docMk/>
            <pc:sldMk cId="4022486460" sldId="365"/>
            <ac:spMk id="12" creationId="{1A48A7EE-893F-0D1F-6F7D-D189FC1DF4D5}"/>
          </ac:spMkLst>
        </pc:spChg>
        <pc:picChg chg="add mod">
          <ac:chgData name="Martina Marino" userId="5b696a2f-595b-48fd-9307-7b8f50f6727d" providerId="ADAL" clId="{06627F82-E57F-4413-9939-4270E81AA8B9}" dt="2022-11-21T17:24:21.638" v="5403" actId="1076"/>
          <ac:picMkLst>
            <pc:docMk/>
            <pc:sldMk cId="4022486460" sldId="365"/>
            <ac:picMk id="1026" creationId="{EBCB63BB-2351-DFDD-AB8E-4305067F891F}"/>
          </ac:picMkLst>
        </pc:picChg>
        <pc:picChg chg="del">
          <ac:chgData name="Martina Marino" userId="5b696a2f-595b-48fd-9307-7b8f50f6727d" providerId="ADAL" clId="{06627F82-E57F-4413-9939-4270E81AA8B9}" dt="2022-11-21T17:24:16.691" v="5401" actId="478"/>
          <ac:picMkLst>
            <pc:docMk/>
            <pc:sldMk cId="4022486460" sldId="365"/>
            <ac:picMk id="3074" creationId="{693F0587-BA98-ED8E-FF61-288487DB8FED}"/>
          </ac:picMkLst>
        </pc:picChg>
        <pc:picChg chg="del">
          <ac:chgData name="Martina Marino" userId="5b696a2f-595b-48fd-9307-7b8f50f6727d" providerId="ADAL" clId="{06627F82-E57F-4413-9939-4270E81AA8B9}" dt="2022-11-21T17:24:16.691" v="5401" actId="478"/>
          <ac:picMkLst>
            <pc:docMk/>
            <pc:sldMk cId="4022486460" sldId="365"/>
            <ac:picMk id="3076" creationId="{7BDD4754-9E8D-C592-6066-37CC2FD9ADDC}"/>
          </ac:picMkLst>
        </pc:picChg>
      </pc:sldChg>
      <pc:sldChg chg="modSp add mod">
        <pc:chgData name="Martina Marino" userId="5b696a2f-595b-48fd-9307-7b8f50f6727d" providerId="ADAL" clId="{06627F82-E57F-4413-9939-4270E81AA8B9}" dt="2022-12-05T22:11:14.706" v="5773" actId="1076"/>
        <pc:sldMkLst>
          <pc:docMk/>
          <pc:sldMk cId="3853326805" sldId="366"/>
        </pc:sldMkLst>
        <pc:spChg chg="mod">
          <ac:chgData name="Martina Marino" userId="5b696a2f-595b-48fd-9307-7b8f50f6727d" providerId="ADAL" clId="{06627F82-E57F-4413-9939-4270E81AA8B9}" dt="2022-11-21T17:28:04.682" v="5471" actId="20577"/>
          <ac:spMkLst>
            <pc:docMk/>
            <pc:sldMk cId="3853326805" sldId="366"/>
            <ac:spMk id="4" creationId="{447A35C7-7E88-DA5F-FDFE-02D53FA6FC7C}"/>
          </ac:spMkLst>
        </pc:spChg>
        <pc:picChg chg="mod">
          <ac:chgData name="Martina Marino" userId="5b696a2f-595b-48fd-9307-7b8f50f6727d" providerId="ADAL" clId="{06627F82-E57F-4413-9939-4270E81AA8B9}" dt="2022-12-05T22:11:14.706" v="5773" actId="1076"/>
          <ac:picMkLst>
            <pc:docMk/>
            <pc:sldMk cId="3853326805" sldId="366"/>
            <ac:picMk id="1026" creationId="{EBCB63BB-2351-DFDD-AB8E-4305067F891F}"/>
          </ac:picMkLst>
        </pc:picChg>
      </pc:sldChg>
      <pc:sldChg chg="addSp delSp modSp add mod modShow">
        <pc:chgData name="Martina Marino" userId="5b696a2f-595b-48fd-9307-7b8f50f6727d" providerId="ADAL" clId="{06627F82-E57F-4413-9939-4270E81AA8B9}" dt="2022-12-14T17:32:49.584" v="6934" actId="729"/>
        <pc:sldMkLst>
          <pc:docMk/>
          <pc:sldMk cId="810969467" sldId="367"/>
        </pc:sldMkLst>
        <pc:spChg chg="mod">
          <ac:chgData name="Martina Marino" userId="5b696a2f-595b-48fd-9307-7b8f50f6727d" providerId="ADAL" clId="{06627F82-E57F-4413-9939-4270E81AA8B9}" dt="2022-11-21T17:29:48.640" v="5498" actId="20577"/>
          <ac:spMkLst>
            <pc:docMk/>
            <pc:sldMk cId="810969467" sldId="367"/>
            <ac:spMk id="4" creationId="{447A35C7-7E88-DA5F-FDFE-02D53FA6FC7C}"/>
          </ac:spMkLst>
        </pc:spChg>
        <pc:spChg chg="add mod">
          <ac:chgData name="Martina Marino" userId="5b696a2f-595b-48fd-9307-7b8f50f6727d" providerId="ADAL" clId="{06627F82-E57F-4413-9939-4270E81AA8B9}" dt="2022-11-23T16:30:25.868" v="5589" actId="1076"/>
          <ac:spMkLst>
            <pc:docMk/>
            <pc:sldMk cId="810969467" sldId="367"/>
            <ac:spMk id="5" creationId="{157D2126-FA4D-A9AC-744D-E48888A9F5A7}"/>
          </ac:spMkLst>
        </pc:spChg>
        <pc:picChg chg="add mod">
          <ac:chgData name="Martina Marino" userId="5b696a2f-595b-48fd-9307-7b8f50f6727d" providerId="ADAL" clId="{06627F82-E57F-4413-9939-4270E81AA8B9}" dt="2022-11-23T17:00:19.695" v="5597" actId="1076"/>
          <ac:picMkLst>
            <pc:docMk/>
            <pc:sldMk cId="810969467" sldId="367"/>
            <ac:picMk id="3" creationId="{5B8D9517-55F1-7CA2-11C4-7F657844099C}"/>
          </ac:picMkLst>
        </pc:picChg>
        <pc:picChg chg="del">
          <ac:chgData name="Martina Marino" userId="5b696a2f-595b-48fd-9307-7b8f50f6727d" providerId="ADAL" clId="{06627F82-E57F-4413-9939-4270E81AA8B9}" dt="2022-11-21T17:29:07.255" v="5489" actId="478"/>
          <ac:picMkLst>
            <pc:docMk/>
            <pc:sldMk cId="810969467" sldId="367"/>
            <ac:picMk id="2050" creationId="{A0B50A71-170F-540D-5F7E-4078A6E84409}"/>
          </ac:picMkLst>
        </pc:picChg>
      </pc:sldChg>
      <pc:sldChg chg="addSp delSp modSp add mod">
        <pc:chgData name="Martina Marino" userId="5b696a2f-595b-48fd-9307-7b8f50f6727d" providerId="ADAL" clId="{06627F82-E57F-4413-9939-4270E81AA8B9}" dt="2022-11-23T17:00:34.482" v="5599" actId="1076"/>
        <pc:sldMkLst>
          <pc:docMk/>
          <pc:sldMk cId="2823993239" sldId="368"/>
        </pc:sldMkLst>
        <pc:spChg chg="add mod">
          <ac:chgData name="Martina Marino" userId="5b696a2f-595b-48fd-9307-7b8f50f6727d" providerId="ADAL" clId="{06627F82-E57F-4413-9939-4270E81AA8B9}" dt="2022-11-23T16:32:29.911" v="5591" actId="1076"/>
          <ac:spMkLst>
            <pc:docMk/>
            <pc:sldMk cId="2823993239" sldId="368"/>
            <ac:spMk id="2" creationId="{D1F8175D-29E1-EF3C-34BF-4702D4485C1E}"/>
          </ac:spMkLst>
        </pc:spChg>
        <pc:spChg chg="mod">
          <ac:chgData name="Martina Marino" userId="5b696a2f-595b-48fd-9307-7b8f50f6727d" providerId="ADAL" clId="{06627F82-E57F-4413-9939-4270E81AA8B9}" dt="2022-11-21T17:36:45.360" v="5518" actId="20577"/>
          <ac:spMkLst>
            <pc:docMk/>
            <pc:sldMk cId="2823993239" sldId="368"/>
            <ac:spMk id="4" creationId="{447A35C7-7E88-DA5F-FDFE-02D53FA6FC7C}"/>
          </ac:spMkLst>
        </pc:spChg>
        <pc:spChg chg="add mod">
          <ac:chgData name="Martina Marino" userId="5b696a2f-595b-48fd-9307-7b8f50f6727d" providerId="ADAL" clId="{06627F82-E57F-4413-9939-4270E81AA8B9}" dt="2022-11-21T17:35:59.496" v="5514" actId="20577"/>
          <ac:spMkLst>
            <pc:docMk/>
            <pc:sldMk cId="2823993239" sldId="368"/>
            <ac:spMk id="11" creationId="{35428CDB-93F3-D819-385C-765EB1B63FFA}"/>
          </ac:spMkLst>
        </pc:spChg>
        <pc:picChg chg="del">
          <ac:chgData name="Martina Marino" userId="5b696a2f-595b-48fd-9307-7b8f50f6727d" providerId="ADAL" clId="{06627F82-E57F-4413-9939-4270E81AA8B9}" dt="2022-11-21T17:34:31.977" v="5507" actId="478"/>
          <ac:picMkLst>
            <pc:docMk/>
            <pc:sldMk cId="2823993239" sldId="368"/>
            <ac:picMk id="3" creationId="{5B8D9517-55F1-7CA2-11C4-7F657844099C}"/>
          </ac:picMkLst>
        </pc:picChg>
        <pc:picChg chg="add mod">
          <ac:chgData name="Martina Marino" userId="5b696a2f-595b-48fd-9307-7b8f50f6727d" providerId="ADAL" clId="{06627F82-E57F-4413-9939-4270E81AA8B9}" dt="2022-11-23T17:00:34.482" v="5599" actId="1076"/>
          <ac:picMkLst>
            <pc:docMk/>
            <pc:sldMk cId="2823993239" sldId="368"/>
            <ac:picMk id="5" creationId="{34904847-E2C1-60BD-6176-A5B513E3AFF6}"/>
          </ac:picMkLst>
        </pc:picChg>
      </pc:sldChg>
      <pc:sldChg chg="modSp mod">
        <pc:chgData name="Martina Marino" userId="5b696a2f-595b-48fd-9307-7b8f50f6727d" providerId="ADAL" clId="{06627F82-E57F-4413-9939-4270E81AA8B9}" dt="2022-12-18T19:24:04.384" v="7263" actId="1076"/>
        <pc:sldMkLst>
          <pc:docMk/>
          <pc:sldMk cId="1055511911" sldId="370"/>
        </pc:sldMkLst>
        <pc:spChg chg="mod">
          <ac:chgData name="Martina Marino" userId="5b696a2f-595b-48fd-9307-7b8f50f6727d" providerId="ADAL" clId="{06627F82-E57F-4413-9939-4270E81AA8B9}" dt="2022-12-18T19:18:39.202" v="7247" actId="14100"/>
          <ac:spMkLst>
            <pc:docMk/>
            <pc:sldMk cId="1055511911" sldId="370"/>
            <ac:spMk id="2" creationId="{65CE1031-B604-03E9-2A57-A61530C09519}"/>
          </ac:spMkLst>
        </pc:spChg>
        <pc:spChg chg="mod">
          <ac:chgData name="Martina Marino" userId="5b696a2f-595b-48fd-9307-7b8f50f6727d" providerId="ADAL" clId="{06627F82-E57F-4413-9939-4270E81AA8B9}" dt="2022-12-18T19:19:15.020" v="7253" actId="20577"/>
          <ac:spMkLst>
            <pc:docMk/>
            <pc:sldMk cId="1055511911" sldId="370"/>
            <ac:spMk id="5" creationId="{2D981B63-3790-C64D-EE4E-59A65EFD5464}"/>
          </ac:spMkLst>
        </pc:spChg>
        <pc:picChg chg="mod">
          <ac:chgData name="Martina Marino" userId="5b696a2f-595b-48fd-9307-7b8f50f6727d" providerId="ADAL" clId="{06627F82-E57F-4413-9939-4270E81AA8B9}" dt="2022-12-18T19:24:04.384" v="7263" actId="1076"/>
          <ac:picMkLst>
            <pc:docMk/>
            <pc:sldMk cId="1055511911" sldId="370"/>
            <ac:picMk id="4" creationId="{D101368A-7173-C765-C2A0-B354C76A7B17}"/>
          </ac:picMkLst>
        </pc:picChg>
      </pc:sldChg>
      <pc:sldChg chg="del">
        <pc:chgData name="Martina Marino" userId="5b696a2f-595b-48fd-9307-7b8f50f6727d" providerId="ADAL" clId="{06627F82-E57F-4413-9939-4270E81AA8B9}" dt="2022-12-20T15:22:28.536" v="7943" actId="2696"/>
        <pc:sldMkLst>
          <pc:docMk/>
          <pc:sldMk cId="335356535" sldId="371"/>
        </pc:sldMkLst>
      </pc:sldChg>
      <pc:sldChg chg="addSp modSp mod setBg">
        <pc:chgData name="Martina Marino" userId="5b696a2f-595b-48fd-9307-7b8f50f6727d" providerId="ADAL" clId="{06627F82-E57F-4413-9939-4270E81AA8B9}" dt="2022-12-18T19:46:50.932" v="7273"/>
        <pc:sldMkLst>
          <pc:docMk/>
          <pc:sldMk cId="4101363658" sldId="372"/>
        </pc:sldMkLst>
        <pc:spChg chg="mod">
          <ac:chgData name="Martina Marino" userId="5b696a2f-595b-48fd-9307-7b8f50f6727d" providerId="ADAL" clId="{06627F82-E57F-4413-9939-4270E81AA8B9}" dt="2022-12-18T19:42:55.708" v="7271" actId="1076"/>
          <ac:spMkLst>
            <pc:docMk/>
            <pc:sldMk cId="4101363658" sldId="372"/>
            <ac:spMk id="2" creationId="{A84A21BD-50E9-9E97-0903-6BC4B0D0D9C8}"/>
          </ac:spMkLst>
        </pc:spChg>
        <pc:spChg chg="mod">
          <ac:chgData name="Martina Marino" userId="5b696a2f-595b-48fd-9307-7b8f50f6727d" providerId="ADAL" clId="{06627F82-E57F-4413-9939-4270E81AA8B9}" dt="2022-12-18T19:42:59.564" v="7272" actId="1076"/>
          <ac:spMkLst>
            <pc:docMk/>
            <pc:sldMk cId="4101363658" sldId="372"/>
            <ac:spMk id="10" creationId="{C0079E45-B701-5967-EA1D-0F613F13E7F4}"/>
          </ac:spMkLst>
        </pc:spChg>
        <pc:picChg chg="add mod">
          <ac:chgData name="Martina Marino" userId="5b696a2f-595b-48fd-9307-7b8f50f6727d" providerId="ADAL" clId="{06627F82-E57F-4413-9939-4270E81AA8B9}" dt="2022-12-18T19:42:23.422" v="7265" actId="26606"/>
          <ac:picMkLst>
            <pc:docMk/>
            <pc:sldMk cId="4101363658" sldId="372"/>
            <ac:picMk id="1026" creationId="{F94C5BEA-DF87-ED61-69AE-20D7B00ED1B2}"/>
          </ac:picMkLst>
        </pc:picChg>
      </pc:sldChg>
      <pc:sldChg chg="addSp modSp add mod modNotesTx">
        <pc:chgData name="Martina Marino" userId="5b696a2f-595b-48fd-9307-7b8f50f6727d" providerId="ADAL" clId="{06627F82-E57F-4413-9939-4270E81AA8B9}" dt="2022-12-19T17:57:19.863" v="7313" actId="14100"/>
        <pc:sldMkLst>
          <pc:docMk/>
          <pc:sldMk cId="4143974791" sldId="373"/>
        </pc:sldMkLst>
        <pc:spChg chg="mod">
          <ac:chgData name="Martina Marino" userId="5b696a2f-595b-48fd-9307-7b8f50f6727d" providerId="ADAL" clId="{06627F82-E57F-4413-9939-4270E81AA8B9}" dt="2022-12-19T17:57:19.863" v="7313" actId="14100"/>
          <ac:spMkLst>
            <pc:docMk/>
            <pc:sldMk cId="4143974791" sldId="373"/>
            <ac:spMk id="2" creationId="{A84A21BD-50E9-9E97-0903-6BC4B0D0D9C8}"/>
          </ac:spMkLst>
        </pc:spChg>
        <pc:spChg chg="add mod">
          <ac:chgData name="Martina Marino" userId="5b696a2f-595b-48fd-9307-7b8f50f6727d" providerId="ADAL" clId="{06627F82-E57F-4413-9939-4270E81AA8B9}" dt="2022-12-18T19:21:52.439" v="7260" actId="1076"/>
          <ac:spMkLst>
            <pc:docMk/>
            <pc:sldMk cId="4143974791" sldId="373"/>
            <ac:spMk id="7" creationId="{0F27D1E3-8271-2658-7BE7-8F0CA9271565}"/>
          </ac:spMkLst>
        </pc:spChg>
        <pc:spChg chg="add mod">
          <ac:chgData name="Martina Marino" userId="5b696a2f-595b-48fd-9307-7b8f50f6727d" providerId="ADAL" clId="{06627F82-E57F-4413-9939-4270E81AA8B9}" dt="2022-12-07T14:19:39.064" v="5938" actId="20577"/>
          <ac:spMkLst>
            <pc:docMk/>
            <pc:sldMk cId="4143974791" sldId="373"/>
            <ac:spMk id="8" creationId="{C70B54ED-EDA0-6525-01D0-4BEB3B015E64}"/>
          </ac:spMkLst>
        </pc:spChg>
        <pc:spChg chg="mod">
          <ac:chgData name="Martina Marino" userId="5b696a2f-595b-48fd-9307-7b8f50f6727d" providerId="ADAL" clId="{06627F82-E57F-4413-9939-4270E81AA8B9}" dt="2022-12-18T19:21:38.247" v="7258" actId="14100"/>
          <ac:spMkLst>
            <pc:docMk/>
            <pc:sldMk cId="4143974791" sldId="373"/>
            <ac:spMk id="10" creationId="{C0079E45-B701-5967-EA1D-0F613F13E7F4}"/>
          </ac:spMkLst>
        </pc:spChg>
        <pc:picChg chg="add mod">
          <ac:chgData name="Martina Marino" userId="5b696a2f-595b-48fd-9307-7b8f50f6727d" providerId="ADAL" clId="{06627F82-E57F-4413-9939-4270E81AA8B9}" dt="2022-12-18T19:21:52.439" v="7260" actId="1076"/>
          <ac:picMkLst>
            <pc:docMk/>
            <pc:sldMk cId="4143974791" sldId="373"/>
            <ac:picMk id="4" creationId="{1FAB8350-2A54-2349-2EF4-FF6D3FD49C3B}"/>
          </ac:picMkLst>
        </pc:picChg>
        <pc:picChg chg="add mod">
          <ac:chgData name="Martina Marino" userId="5b696a2f-595b-48fd-9307-7b8f50f6727d" providerId="ADAL" clId="{06627F82-E57F-4413-9939-4270E81AA8B9}" dt="2022-12-07T14:18:49.040" v="5865" actId="1076"/>
          <ac:picMkLst>
            <pc:docMk/>
            <pc:sldMk cId="4143974791" sldId="373"/>
            <ac:picMk id="6" creationId="{E7479030-7582-197A-1357-637B48AFB48C}"/>
          </ac:picMkLst>
        </pc:picChg>
      </pc:sldChg>
      <pc:sldChg chg="addSp delSp modSp add mod setBg modClrScheme chgLayout modNotesTx">
        <pc:chgData name="Martina Marino" userId="5b696a2f-595b-48fd-9307-7b8f50f6727d" providerId="ADAL" clId="{06627F82-E57F-4413-9939-4270E81AA8B9}" dt="2022-12-19T17:57:09.816" v="7312" actId="1036"/>
        <pc:sldMkLst>
          <pc:docMk/>
          <pc:sldMk cId="3220897777" sldId="374"/>
        </pc:sldMkLst>
        <pc:spChg chg="mod ord">
          <ac:chgData name="Martina Marino" userId="5b696a2f-595b-48fd-9307-7b8f50f6727d" providerId="ADAL" clId="{06627F82-E57F-4413-9939-4270E81AA8B9}" dt="2022-12-19T17:57:09.816" v="7312" actId="1036"/>
          <ac:spMkLst>
            <pc:docMk/>
            <pc:sldMk cId="3220897777" sldId="374"/>
            <ac:spMk id="2" creationId="{A84A21BD-50E9-9E97-0903-6BC4B0D0D9C8}"/>
          </ac:spMkLst>
        </pc:spChg>
        <pc:spChg chg="mod ord">
          <ac:chgData name="Martina Marino" userId="5b696a2f-595b-48fd-9307-7b8f50f6727d" providerId="ADAL" clId="{06627F82-E57F-4413-9939-4270E81AA8B9}" dt="2022-12-18T19:14:03.752" v="7229" actId="700"/>
          <ac:spMkLst>
            <pc:docMk/>
            <pc:sldMk cId="3220897777" sldId="374"/>
            <ac:spMk id="10" creationId="{C0079E45-B701-5967-EA1D-0F613F13E7F4}"/>
          </ac:spMkLst>
        </pc:spChg>
        <pc:spChg chg="add del">
          <ac:chgData name="Martina Marino" userId="5b696a2f-595b-48fd-9307-7b8f50f6727d" providerId="ADAL" clId="{06627F82-E57F-4413-9939-4270E81AA8B9}" dt="2022-12-18T19:05:12.476" v="7205" actId="26606"/>
          <ac:spMkLst>
            <pc:docMk/>
            <pc:sldMk cId="3220897777" sldId="374"/>
            <ac:spMk id="16" creationId="{F13C74B1-5B17-4795-BED0-7140497B445A}"/>
          </ac:spMkLst>
        </pc:spChg>
        <pc:spChg chg="add del">
          <ac:chgData name="Martina Marino" userId="5b696a2f-595b-48fd-9307-7b8f50f6727d" providerId="ADAL" clId="{06627F82-E57F-4413-9939-4270E81AA8B9}" dt="2022-12-18T19:05:12.476" v="7205" actId="26606"/>
          <ac:spMkLst>
            <pc:docMk/>
            <pc:sldMk cId="3220897777" sldId="374"/>
            <ac:spMk id="18" creationId="{D4974D33-8DC5-464E-8C6D-BE58F0669C17}"/>
          </ac:spMkLst>
        </pc:spChg>
        <pc:picChg chg="add del">
          <ac:chgData name="Martina Marino" userId="5b696a2f-595b-48fd-9307-7b8f50f6727d" providerId="ADAL" clId="{06627F82-E57F-4413-9939-4270E81AA8B9}" dt="2022-12-18T19:05:12.476" v="7205" actId="26606"/>
          <ac:picMkLst>
            <pc:docMk/>
            <pc:sldMk cId="3220897777" sldId="374"/>
            <ac:picMk id="12" creationId="{770F6834-B262-E4E3-7D21-CF93390EA0C4}"/>
          </ac:picMkLst>
        </pc:picChg>
        <pc:picChg chg="add">
          <ac:chgData name="Martina Marino" userId="5b696a2f-595b-48fd-9307-7b8f50f6727d" providerId="ADAL" clId="{06627F82-E57F-4413-9939-4270E81AA8B9}" dt="2022-12-18T19:05:12.476" v="7206" actId="26606"/>
          <ac:picMkLst>
            <pc:docMk/>
            <pc:sldMk cId="3220897777" sldId="374"/>
            <ac:picMk id="20" creationId="{6EF3CE86-779C-35EE-355F-A44DDECA9212}"/>
          </ac:picMkLst>
        </pc:picChg>
      </pc:sldChg>
      <pc:sldChg chg="addSp delSp modSp add del mod modShow">
        <pc:chgData name="Martina Marino" userId="5b696a2f-595b-48fd-9307-7b8f50f6727d" providerId="ADAL" clId="{06627F82-E57F-4413-9939-4270E81AA8B9}" dt="2022-12-20T14:36:50.606" v="7938" actId="2696"/>
        <pc:sldMkLst>
          <pc:docMk/>
          <pc:sldMk cId="4054315000" sldId="375"/>
        </pc:sldMkLst>
        <pc:spChg chg="mod">
          <ac:chgData name="Martina Marino" userId="5b696a2f-595b-48fd-9307-7b8f50f6727d" providerId="ADAL" clId="{06627F82-E57F-4413-9939-4270E81AA8B9}" dt="2022-12-14T16:32:47.324" v="6780" actId="1076"/>
          <ac:spMkLst>
            <pc:docMk/>
            <pc:sldMk cId="4054315000" sldId="375"/>
            <ac:spMk id="2" creationId="{A84A21BD-50E9-9E97-0903-6BC4B0D0D9C8}"/>
          </ac:spMkLst>
        </pc:spChg>
        <pc:spChg chg="add del mod">
          <ac:chgData name="Martina Marino" userId="5b696a2f-595b-48fd-9307-7b8f50f6727d" providerId="ADAL" clId="{06627F82-E57F-4413-9939-4270E81AA8B9}" dt="2022-11-28T17:54:19.834" v="5663" actId="478"/>
          <ac:spMkLst>
            <pc:docMk/>
            <pc:sldMk cId="4054315000" sldId="375"/>
            <ac:spMk id="4" creationId="{ABFE5C6E-B5AA-C124-807A-858BD4295364}"/>
          </ac:spMkLst>
        </pc:spChg>
        <pc:spChg chg="del">
          <ac:chgData name="Martina Marino" userId="5b696a2f-595b-48fd-9307-7b8f50f6727d" providerId="ADAL" clId="{06627F82-E57F-4413-9939-4270E81AA8B9}" dt="2022-11-28T17:54:17.096" v="5662" actId="478"/>
          <ac:spMkLst>
            <pc:docMk/>
            <pc:sldMk cId="4054315000" sldId="375"/>
            <ac:spMk id="10" creationId="{C0079E45-B701-5967-EA1D-0F613F13E7F4}"/>
          </ac:spMkLst>
        </pc:spChg>
        <pc:picChg chg="add">
          <ac:chgData name="Martina Marino" userId="5b696a2f-595b-48fd-9307-7b8f50f6727d" providerId="ADAL" clId="{06627F82-E57F-4413-9939-4270E81AA8B9}" dt="2022-12-07T14:39:59.572" v="6085" actId="22"/>
          <ac:picMkLst>
            <pc:docMk/>
            <pc:sldMk cId="4054315000" sldId="375"/>
            <ac:picMk id="4" creationId="{757B6DAC-4AEB-64C9-0663-84AF754D97DC}"/>
          </ac:picMkLst>
        </pc:picChg>
        <pc:picChg chg="add del mod">
          <ac:chgData name="Martina Marino" userId="5b696a2f-595b-48fd-9307-7b8f50f6727d" providerId="ADAL" clId="{06627F82-E57F-4413-9939-4270E81AA8B9}" dt="2022-12-07T14:37:16.556" v="5989" actId="478"/>
          <ac:picMkLst>
            <pc:docMk/>
            <pc:sldMk cId="4054315000" sldId="375"/>
            <ac:picMk id="6" creationId="{C25F188A-9930-1BC0-327C-C65B79F48AFA}"/>
          </ac:picMkLst>
        </pc:picChg>
      </pc:sldChg>
      <pc:sldChg chg="modSp mod">
        <pc:chgData name="Martina Marino" userId="5b696a2f-595b-48fd-9307-7b8f50f6727d" providerId="ADAL" clId="{06627F82-E57F-4413-9939-4270E81AA8B9}" dt="2022-12-14T16:28:37.609" v="6769" actId="14100"/>
        <pc:sldMkLst>
          <pc:docMk/>
          <pc:sldMk cId="173356023" sldId="376"/>
        </pc:sldMkLst>
        <pc:spChg chg="mod">
          <ac:chgData name="Martina Marino" userId="5b696a2f-595b-48fd-9307-7b8f50f6727d" providerId="ADAL" clId="{06627F82-E57F-4413-9939-4270E81AA8B9}" dt="2022-12-14T16:28:27.974" v="6768" actId="1076"/>
          <ac:spMkLst>
            <pc:docMk/>
            <pc:sldMk cId="173356023" sldId="376"/>
            <ac:spMk id="2" creationId="{F6B41489-22ED-CF60-A33A-E93EB2C1FD5F}"/>
          </ac:spMkLst>
        </pc:spChg>
        <pc:spChg chg="mod">
          <ac:chgData name="Martina Marino" userId="5b696a2f-595b-48fd-9307-7b8f50f6727d" providerId="ADAL" clId="{06627F82-E57F-4413-9939-4270E81AA8B9}" dt="2022-12-14T16:28:37.609" v="6769" actId="14100"/>
          <ac:spMkLst>
            <pc:docMk/>
            <pc:sldMk cId="173356023" sldId="376"/>
            <ac:spMk id="8" creationId="{20F23A10-3D2B-5A0D-28A7-654A7916D536}"/>
          </ac:spMkLst>
        </pc:spChg>
      </pc:sldChg>
      <pc:sldChg chg="modSp mod">
        <pc:chgData name="Martina Marino" userId="5b696a2f-595b-48fd-9307-7b8f50f6727d" providerId="ADAL" clId="{06627F82-E57F-4413-9939-4270E81AA8B9}" dt="2022-12-19T17:56:33.690" v="7308" actId="1076"/>
        <pc:sldMkLst>
          <pc:docMk/>
          <pc:sldMk cId="2973522275" sldId="377"/>
        </pc:sldMkLst>
        <pc:spChg chg="mod">
          <ac:chgData name="Martina Marino" userId="5b696a2f-595b-48fd-9307-7b8f50f6727d" providerId="ADAL" clId="{06627F82-E57F-4413-9939-4270E81AA8B9}" dt="2022-12-19T17:56:33.690" v="7308" actId="1076"/>
          <ac:spMkLst>
            <pc:docMk/>
            <pc:sldMk cId="2973522275" sldId="377"/>
            <ac:spMk id="2" creationId="{AD4C0585-9F00-E5EB-9FC4-40C1973A7D69}"/>
          </ac:spMkLst>
        </pc:spChg>
        <pc:spChg chg="mod">
          <ac:chgData name="Martina Marino" userId="5b696a2f-595b-48fd-9307-7b8f50f6727d" providerId="ADAL" clId="{06627F82-E57F-4413-9939-4270E81AA8B9}" dt="2022-12-14T17:33:43.450" v="6940" actId="1076"/>
          <ac:spMkLst>
            <pc:docMk/>
            <pc:sldMk cId="2973522275" sldId="377"/>
            <ac:spMk id="3" creationId="{1C81D770-B721-1E5C-5C54-374712283396}"/>
          </ac:spMkLst>
        </pc:spChg>
      </pc:sldChg>
      <pc:sldChg chg="addSp delSp modSp add mod modNotesTx">
        <pc:chgData name="Martina Marino" userId="5b696a2f-595b-48fd-9307-7b8f50f6727d" providerId="ADAL" clId="{06627F82-E57F-4413-9939-4270E81AA8B9}" dt="2022-12-18T19:48:56.570" v="7300" actId="108"/>
        <pc:sldMkLst>
          <pc:docMk/>
          <pc:sldMk cId="691060406" sldId="378"/>
        </pc:sldMkLst>
        <pc:spChg chg="mod">
          <ac:chgData name="Martina Marino" userId="5b696a2f-595b-48fd-9307-7b8f50f6727d" providerId="ADAL" clId="{06627F82-E57F-4413-9939-4270E81AA8B9}" dt="2022-12-18T19:48:47.235" v="7298" actId="14100"/>
          <ac:spMkLst>
            <pc:docMk/>
            <pc:sldMk cId="691060406" sldId="378"/>
            <ac:spMk id="2" creationId="{A84A21BD-50E9-9E97-0903-6BC4B0D0D9C8}"/>
          </ac:spMkLst>
        </pc:spChg>
        <pc:spChg chg="add del">
          <ac:chgData name="Martina Marino" userId="5b696a2f-595b-48fd-9307-7b8f50f6727d" providerId="ADAL" clId="{06627F82-E57F-4413-9939-4270E81AA8B9}" dt="2022-12-18T19:47:40.935" v="7276" actId="22"/>
          <ac:spMkLst>
            <pc:docMk/>
            <pc:sldMk cId="691060406" sldId="378"/>
            <ac:spMk id="5" creationId="{EED59A2B-1671-D468-A602-22D27100F0AC}"/>
          </ac:spMkLst>
        </pc:spChg>
        <pc:spChg chg="add mod">
          <ac:chgData name="Martina Marino" userId="5b696a2f-595b-48fd-9307-7b8f50f6727d" providerId="ADAL" clId="{06627F82-E57F-4413-9939-4270E81AA8B9}" dt="2022-12-07T14:33:26.413" v="5968" actId="14100"/>
          <ac:spMkLst>
            <pc:docMk/>
            <pc:sldMk cId="691060406" sldId="378"/>
            <ac:spMk id="7" creationId="{627DE3E6-083B-6F37-8157-CE68E026EFFA}"/>
          </ac:spMkLst>
        </pc:spChg>
        <pc:spChg chg="add del">
          <ac:chgData name="Martina Marino" userId="5b696a2f-595b-48fd-9307-7b8f50f6727d" providerId="ADAL" clId="{06627F82-E57F-4413-9939-4270E81AA8B9}" dt="2022-12-18T19:48:13.926" v="7284" actId="22"/>
          <ac:spMkLst>
            <pc:docMk/>
            <pc:sldMk cId="691060406" sldId="378"/>
            <ac:spMk id="8" creationId="{92E71FB6-B30E-A2AF-32FB-D3AA73D92288}"/>
          </ac:spMkLst>
        </pc:spChg>
        <pc:spChg chg="add del mod">
          <ac:chgData name="Martina Marino" userId="5b696a2f-595b-48fd-9307-7b8f50f6727d" providerId="ADAL" clId="{06627F82-E57F-4413-9939-4270E81AA8B9}" dt="2022-12-07T14:39:34.002" v="6082" actId="22"/>
          <ac:spMkLst>
            <pc:docMk/>
            <pc:sldMk cId="691060406" sldId="378"/>
            <ac:spMk id="9" creationId="{905C2B4E-9175-86E6-46C2-89184F26FDAA}"/>
          </ac:spMkLst>
        </pc:spChg>
        <pc:spChg chg="add mod">
          <ac:chgData name="Martina Marino" userId="5b696a2f-595b-48fd-9307-7b8f50f6727d" providerId="ADAL" clId="{06627F82-E57F-4413-9939-4270E81AA8B9}" dt="2022-12-18T19:48:56.570" v="7300" actId="108"/>
          <ac:spMkLst>
            <pc:docMk/>
            <pc:sldMk cId="691060406" sldId="378"/>
            <ac:spMk id="10" creationId="{1E81CFBB-8D0A-DFAE-6810-1E1651038820}"/>
          </ac:spMkLst>
        </pc:spChg>
        <pc:picChg chg="add mod modCrop">
          <ac:chgData name="Martina Marino" userId="5b696a2f-595b-48fd-9307-7b8f50f6727d" providerId="ADAL" clId="{06627F82-E57F-4413-9939-4270E81AA8B9}" dt="2022-12-07T14:30:41.599" v="5958" actId="1076"/>
          <ac:picMkLst>
            <pc:docMk/>
            <pc:sldMk cId="691060406" sldId="378"/>
            <ac:picMk id="4" creationId="{6090C88A-2D95-D083-7AEF-63BB7F1BA63D}"/>
          </ac:picMkLst>
        </pc:picChg>
        <pc:picChg chg="del">
          <ac:chgData name="Martina Marino" userId="5b696a2f-595b-48fd-9307-7b8f50f6727d" providerId="ADAL" clId="{06627F82-E57F-4413-9939-4270E81AA8B9}" dt="2022-12-07T14:30:31.305" v="5954" actId="478"/>
          <ac:picMkLst>
            <pc:docMk/>
            <pc:sldMk cId="691060406" sldId="378"/>
            <ac:picMk id="6" creationId="{C25F188A-9930-1BC0-327C-C65B79F48AFA}"/>
          </ac:picMkLst>
        </pc:picChg>
      </pc:sldChg>
      <pc:sldChg chg="add del">
        <pc:chgData name="Martina Marino" userId="5b696a2f-595b-48fd-9307-7b8f50f6727d" providerId="ADAL" clId="{06627F82-E57F-4413-9939-4270E81AA8B9}" dt="2022-12-07T14:41:36.843" v="6087" actId="2890"/>
        <pc:sldMkLst>
          <pc:docMk/>
          <pc:sldMk cId="2497448573" sldId="379"/>
        </pc:sldMkLst>
      </pc:sldChg>
      <pc:sldChg chg="addSp delSp modSp add mod">
        <pc:chgData name="Martina Marino" userId="5b696a2f-595b-48fd-9307-7b8f50f6727d" providerId="ADAL" clId="{06627F82-E57F-4413-9939-4270E81AA8B9}" dt="2022-12-19T17:57:00.523" v="7309" actId="1076"/>
        <pc:sldMkLst>
          <pc:docMk/>
          <pc:sldMk cId="2666905239" sldId="379"/>
        </pc:sldMkLst>
        <pc:spChg chg="mod">
          <ac:chgData name="Martina Marino" userId="5b696a2f-595b-48fd-9307-7b8f50f6727d" providerId="ADAL" clId="{06627F82-E57F-4413-9939-4270E81AA8B9}" dt="2022-12-19T17:57:00.523" v="7309" actId="1076"/>
          <ac:spMkLst>
            <pc:docMk/>
            <pc:sldMk cId="2666905239" sldId="379"/>
            <ac:spMk id="2" creationId="{A84A21BD-50E9-9E97-0903-6BC4B0D0D9C8}"/>
          </ac:spMkLst>
        </pc:spChg>
        <pc:spChg chg="add mod">
          <ac:chgData name="Martina Marino" userId="5b696a2f-595b-48fd-9307-7b8f50f6727d" providerId="ADAL" clId="{06627F82-E57F-4413-9939-4270E81AA8B9}" dt="2022-12-07T14:56:14.909" v="6264" actId="20577"/>
          <ac:spMkLst>
            <pc:docMk/>
            <pc:sldMk cId="2666905239" sldId="379"/>
            <ac:spMk id="5" creationId="{A26CEC26-C222-E820-6875-E4BFD2E20276}"/>
          </ac:spMkLst>
        </pc:spChg>
        <pc:spChg chg="del">
          <ac:chgData name="Martina Marino" userId="5b696a2f-595b-48fd-9307-7b8f50f6727d" providerId="ADAL" clId="{06627F82-E57F-4413-9939-4270E81AA8B9}" dt="2022-12-07T14:50:06.725" v="6095" actId="478"/>
          <ac:spMkLst>
            <pc:docMk/>
            <pc:sldMk cId="2666905239" sldId="379"/>
            <ac:spMk id="7" creationId="{627DE3E6-083B-6F37-8157-CE68E026EFFA}"/>
          </ac:spMkLst>
        </pc:spChg>
        <pc:spChg chg="add del">
          <ac:chgData name="Martina Marino" userId="5b696a2f-595b-48fd-9307-7b8f50f6727d" providerId="ADAL" clId="{06627F82-E57F-4413-9939-4270E81AA8B9}" dt="2022-12-07T14:50:39.409" v="6102" actId="22"/>
          <ac:spMkLst>
            <pc:docMk/>
            <pc:sldMk cId="2666905239" sldId="379"/>
            <ac:spMk id="8" creationId="{7F184639-6F0D-DD3A-BF1B-67D1E6D5C5EE}"/>
          </ac:spMkLst>
        </pc:spChg>
        <pc:picChg chg="del">
          <ac:chgData name="Martina Marino" userId="5b696a2f-595b-48fd-9307-7b8f50f6727d" providerId="ADAL" clId="{06627F82-E57F-4413-9939-4270E81AA8B9}" dt="2022-12-07T14:50:03.241" v="6094" actId="478"/>
          <ac:picMkLst>
            <pc:docMk/>
            <pc:sldMk cId="2666905239" sldId="379"/>
            <ac:picMk id="4" creationId="{6090C88A-2D95-D083-7AEF-63BB7F1BA63D}"/>
          </ac:picMkLst>
        </pc:picChg>
      </pc:sldChg>
      <pc:sldChg chg="addSp delSp modSp add mod">
        <pc:chgData name="Martina Marino" userId="5b696a2f-595b-48fd-9307-7b8f50f6727d" providerId="ADAL" clId="{06627F82-E57F-4413-9939-4270E81AA8B9}" dt="2022-12-20T15:09:40.438" v="7942" actId="12"/>
        <pc:sldMkLst>
          <pc:docMk/>
          <pc:sldMk cId="182626457" sldId="380"/>
        </pc:sldMkLst>
        <pc:spChg chg="del">
          <ac:chgData name="Martina Marino" userId="5b696a2f-595b-48fd-9307-7b8f50f6727d" providerId="ADAL" clId="{06627F82-E57F-4413-9939-4270E81AA8B9}" dt="2022-12-07T15:04:42.900" v="6268" actId="478"/>
          <ac:spMkLst>
            <pc:docMk/>
            <pc:sldMk cId="182626457" sldId="380"/>
            <ac:spMk id="3" creationId="{F0F1AEC7-9EBD-EBBF-2851-0BD6FD090D7B}"/>
          </ac:spMkLst>
        </pc:spChg>
        <pc:spChg chg="mod">
          <ac:chgData name="Martina Marino" userId="5b696a2f-595b-48fd-9307-7b8f50f6727d" providerId="ADAL" clId="{06627F82-E57F-4413-9939-4270E81AA8B9}" dt="2022-12-14T17:33:12.189" v="6939" actId="20577"/>
          <ac:spMkLst>
            <pc:docMk/>
            <pc:sldMk cId="182626457" sldId="380"/>
            <ac:spMk id="4" creationId="{447A35C7-7E88-DA5F-FDFE-02D53FA6FC7C}"/>
          </ac:spMkLst>
        </pc:spChg>
        <pc:spChg chg="del">
          <ac:chgData name="Martina Marino" userId="5b696a2f-595b-48fd-9307-7b8f50f6727d" providerId="ADAL" clId="{06627F82-E57F-4413-9939-4270E81AA8B9}" dt="2022-12-07T15:04:44.605" v="6270" actId="478"/>
          <ac:spMkLst>
            <pc:docMk/>
            <pc:sldMk cId="182626457" sldId="380"/>
            <ac:spMk id="10" creationId="{B7624E05-D615-494A-011F-34F641C8D605}"/>
          </ac:spMkLst>
        </pc:spChg>
        <pc:spChg chg="add mod">
          <ac:chgData name="Martina Marino" userId="5b696a2f-595b-48fd-9307-7b8f50f6727d" providerId="ADAL" clId="{06627F82-E57F-4413-9939-4270E81AA8B9}" dt="2022-12-20T15:09:40.438" v="7942" actId="12"/>
          <ac:spMkLst>
            <pc:docMk/>
            <pc:sldMk cId="182626457" sldId="380"/>
            <ac:spMk id="11" creationId="{409703BF-8DCC-7B2C-68EA-2D4B62229350}"/>
          </ac:spMkLst>
        </pc:spChg>
        <pc:spChg chg="del">
          <ac:chgData name="Martina Marino" userId="5b696a2f-595b-48fd-9307-7b8f50f6727d" providerId="ADAL" clId="{06627F82-E57F-4413-9939-4270E81AA8B9}" dt="2022-12-07T15:04:46.560" v="6272" actId="478"/>
          <ac:spMkLst>
            <pc:docMk/>
            <pc:sldMk cId="182626457" sldId="380"/>
            <ac:spMk id="12" creationId="{1A48A7EE-893F-0D1F-6F7D-D189FC1DF4D5}"/>
          </ac:spMkLst>
        </pc:spChg>
        <pc:picChg chg="del">
          <ac:chgData name="Martina Marino" userId="5b696a2f-595b-48fd-9307-7b8f50f6727d" providerId="ADAL" clId="{06627F82-E57F-4413-9939-4270E81AA8B9}" dt="2022-12-07T15:04:43.388" v="6269" actId="478"/>
          <ac:picMkLst>
            <pc:docMk/>
            <pc:sldMk cId="182626457" sldId="380"/>
            <ac:picMk id="3074" creationId="{693F0587-BA98-ED8E-FF61-288487DB8FED}"/>
          </ac:picMkLst>
        </pc:picChg>
        <pc:picChg chg="del">
          <ac:chgData name="Martina Marino" userId="5b696a2f-595b-48fd-9307-7b8f50f6727d" providerId="ADAL" clId="{06627F82-E57F-4413-9939-4270E81AA8B9}" dt="2022-12-07T15:04:45.043" v="6271" actId="478"/>
          <ac:picMkLst>
            <pc:docMk/>
            <pc:sldMk cId="182626457" sldId="380"/>
            <ac:picMk id="3076" creationId="{7BDD4754-9E8D-C592-6066-37CC2FD9ADDC}"/>
          </ac:picMkLst>
        </pc:picChg>
      </pc:sldChg>
      <pc:sldChg chg="addSp delSp modSp mod ord setBg modClrScheme delDesignElem chgLayout">
        <pc:chgData name="Martina Marino" userId="5b696a2f-595b-48fd-9307-7b8f50f6727d" providerId="ADAL" clId="{06627F82-E57F-4413-9939-4270E81AA8B9}" dt="2022-12-18T19:15:54.802" v="7239" actId="14100"/>
        <pc:sldMkLst>
          <pc:docMk/>
          <pc:sldMk cId="1119476250" sldId="382"/>
        </pc:sldMkLst>
        <pc:spChg chg="mod">
          <ac:chgData name="Martina Marino" userId="5b696a2f-595b-48fd-9307-7b8f50f6727d" providerId="ADAL" clId="{06627F82-E57F-4413-9939-4270E81AA8B9}" dt="2022-12-18T19:15:54.802" v="7239" actId="14100"/>
          <ac:spMkLst>
            <pc:docMk/>
            <pc:sldMk cId="1119476250" sldId="382"/>
            <ac:spMk id="3" creationId="{D9573C3B-E4CE-000D-C14D-CF83D8AE9A71}"/>
          </ac:spMkLst>
        </pc:spChg>
        <pc:spChg chg="add del mod">
          <ac:chgData name="Martina Marino" userId="5b696a2f-595b-48fd-9307-7b8f50f6727d" providerId="ADAL" clId="{06627F82-E57F-4413-9939-4270E81AA8B9}" dt="2022-12-18T16:41:08.625" v="7147" actId="478"/>
          <ac:spMkLst>
            <pc:docMk/>
            <pc:sldMk cId="1119476250" sldId="382"/>
            <ac:spMk id="4" creationId="{A34866FA-318E-4782-6541-44B73F7651BB}"/>
          </ac:spMkLst>
        </pc:spChg>
        <pc:spChg chg="add del">
          <ac:chgData name="Martina Marino" userId="5b696a2f-595b-48fd-9307-7b8f50f6727d" providerId="ADAL" clId="{06627F82-E57F-4413-9939-4270E81AA8B9}" dt="2022-12-18T16:43:09" v="7156" actId="26606"/>
          <ac:spMkLst>
            <pc:docMk/>
            <pc:sldMk cId="1119476250" sldId="382"/>
            <ac:spMk id="8" creationId="{BAD76F3E-3A97-486B-B402-44400A8B9173}"/>
          </ac:spMkLst>
        </pc:spChg>
        <pc:spChg chg="add del">
          <ac:chgData name="Martina Marino" userId="5b696a2f-595b-48fd-9307-7b8f50f6727d" providerId="ADAL" clId="{06627F82-E57F-4413-9939-4270E81AA8B9}" dt="2022-12-18T16:43:09" v="7156" actId="26606"/>
          <ac:spMkLst>
            <pc:docMk/>
            <pc:sldMk cId="1119476250" sldId="382"/>
            <ac:spMk id="10" creationId="{391F6B52-91F4-4AEB-B6DB-29FEBCF28C8B}"/>
          </ac:spMkLst>
        </pc:spChg>
        <pc:spChg chg="add del">
          <ac:chgData name="Martina Marino" userId="5b696a2f-595b-48fd-9307-7b8f50f6727d" providerId="ADAL" clId="{06627F82-E57F-4413-9939-4270E81AA8B9}" dt="2022-12-18T16:43:09" v="7156" actId="26606"/>
          <ac:spMkLst>
            <pc:docMk/>
            <pc:sldMk cId="1119476250" sldId="382"/>
            <ac:spMk id="12" creationId="{2CD6F061-7C53-44F4-9794-953DB70A451B}"/>
          </ac:spMkLst>
        </pc:spChg>
        <pc:spChg chg="add">
          <ac:chgData name="Martina Marino" userId="5b696a2f-595b-48fd-9307-7b8f50f6727d" providerId="ADAL" clId="{06627F82-E57F-4413-9939-4270E81AA8B9}" dt="2022-12-18T16:43:09" v="7156" actId="26606"/>
          <ac:spMkLst>
            <pc:docMk/>
            <pc:sldMk cId="1119476250" sldId="382"/>
            <ac:spMk id="17" creationId="{943CAA20-3569-4189-9E48-239A229A86CA}"/>
          </ac:spMkLst>
        </pc:spChg>
        <pc:spChg chg="add">
          <ac:chgData name="Martina Marino" userId="5b696a2f-595b-48fd-9307-7b8f50f6727d" providerId="ADAL" clId="{06627F82-E57F-4413-9939-4270E81AA8B9}" dt="2022-12-18T16:43:09" v="7156" actId="26606"/>
          <ac:spMkLst>
            <pc:docMk/>
            <pc:sldMk cId="1119476250" sldId="382"/>
            <ac:spMk id="19" creationId="{DA542B6D-E775-4832-91DC-2D20F857813A}"/>
          </ac:spMkLst>
        </pc:spChg>
        <pc:spChg chg="del mod ord">
          <ac:chgData name="Martina Marino" userId="5b696a2f-595b-48fd-9307-7b8f50f6727d" providerId="ADAL" clId="{06627F82-E57F-4413-9939-4270E81AA8B9}" dt="2022-12-18T16:41:01.067" v="7146" actId="478"/>
          <ac:spMkLst>
            <pc:docMk/>
            <pc:sldMk cId="1119476250" sldId="382"/>
            <ac:spMk id="57" creationId="{00000000-0000-0000-0000-000000000000}"/>
          </ac:spMkLst>
        </pc:spChg>
        <pc:spChg chg="del">
          <ac:chgData name="Martina Marino" userId="5b696a2f-595b-48fd-9307-7b8f50f6727d" providerId="ADAL" clId="{06627F82-E57F-4413-9939-4270E81AA8B9}" dt="2022-12-18T16:40:45.004" v="7145" actId="700"/>
          <ac:spMkLst>
            <pc:docMk/>
            <pc:sldMk cId="1119476250" sldId="382"/>
            <ac:spMk id="62" creationId="{FFD48BC7-DC40-47DE-87EE-9F4B6ECB9ABB}"/>
          </ac:spMkLst>
        </pc:spChg>
        <pc:spChg chg="del">
          <ac:chgData name="Martina Marino" userId="5b696a2f-595b-48fd-9307-7b8f50f6727d" providerId="ADAL" clId="{06627F82-E57F-4413-9939-4270E81AA8B9}" dt="2022-12-18T16:40:45.004" v="7145" actId="700"/>
          <ac:spMkLst>
            <pc:docMk/>
            <pc:sldMk cId="1119476250" sldId="382"/>
            <ac:spMk id="64" creationId="{E502BBC7-2C76-46F3-BC24-5985BC13DB88}"/>
          </ac:spMkLst>
        </pc:spChg>
        <pc:spChg chg="del">
          <ac:chgData name="Martina Marino" userId="5b696a2f-595b-48fd-9307-7b8f50f6727d" providerId="ADAL" clId="{06627F82-E57F-4413-9939-4270E81AA8B9}" dt="2022-12-18T16:40:45.004" v="7145" actId="700"/>
          <ac:spMkLst>
            <pc:docMk/>
            <pc:sldMk cId="1119476250" sldId="382"/>
            <ac:spMk id="66" creationId="{C7F28D52-2A5F-4D23-81AE-7CB8B591C7AF}"/>
          </ac:spMkLst>
        </pc:spChg>
        <pc:spChg chg="del">
          <ac:chgData name="Martina Marino" userId="5b696a2f-595b-48fd-9307-7b8f50f6727d" providerId="ADAL" clId="{06627F82-E57F-4413-9939-4270E81AA8B9}" dt="2022-12-18T16:40:45.004" v="7145" actId="700"/>
          <ac:spMkLst>
            <pc:docMk/>
            <pc:sldMk cId="1119476250" sldId="382"/>
            <ac:spMk id="68" creationId="{3629484E-3792-4B3D-89AD-7C8A1ED0E0D4}"/>
          </ac:spMkLst>
        </pc:spChg>
      </pc:sldChg>
      <pc:sldChg chg="del">
        <pc:chgData name="Martina Marino" userId="5b696a2f-595b-48fd-9307-7b8f50f6727d" providerId="ADAL" clId="{06627F82-E57F-4413-9939-4270E81AA8B9}" dt="2022-12-18T16:45:27.005" v="7173" actId="2696"/>
        <pc:sldMkLst>
          <pc:docMk/>
          <pc:sldMk cId="2504407759" sldId="383"/>
        </pc:sldMkLst>
      </pc:sldChg>
      <pc:sldChg chg="del">
        <pc:chgData name="Martina Marino" userId="5b696a2f-595b-48fd-9307-7b8f50f6727d" providerId="ADAL" clId="{06627F82-E57F-4413-9939-4270E81AA8B9}" dt="2022-12-18T16:45:54.468" v="7179" actId="2696"/>
        <pc:sldMkLst>
          <pc:docMk/>
          <pc:sldMk cId="3906503310" sldId="384"/>
        </pc:sldMkLst>
      </pc:sldChg>
      <pc:sldChg chg="del">
        <pc:chgData name="Martina Marino" userId="5b696a2f-595b-48fd-9307-7b8f50f6727d" providerId="ADAL" clId="{06627F82-E57F-4413-9939-4270E81AA8B9}" dt="2022-12-18T16:46:26.445" v="7185" actId="2696"/>
        <pc:sldMkLst>
          <pc:docMk/>
          <pc:sldMk cId="3795477613" sldId="385"/>
        </pc:sldMkLst>
      </pc:sldChg>
      <pc:sldChg chg="del">
        <pc:chgData name="Martina Marino" userId="5b696a2f-595b-48fd-9307-7b8f50f6727d" providerId="ADAL" clId="{06627F82-E57F-4413-9939-4270E81AA8B9}" dt="2022-12-18T16:46:51.565" v="7191" actId="2696"/>
        <pc:sldMkLst>
          <pc:docMk/>
          <pc:sldMk cId="3216497231" sldId="386"/>
        </pc:sldMkLst>
      </pc:sldChg>
      <pc:sldChg chg="del">
        <pc:chgData name="Martina Marino" userId="5b696a2f-595b-48fd-9307-7b8f50f6727d" providerId="ADAL" clId="{06627F82-E57F-4413-9939-4270E81AA8B9}" dt="2022-12-14T14:20:04.921" v="6298" actId="2696"/>
        <pc:sldMkLst>
          <pc:docMk/>
          <pc:sldMk cId="4274871076" sldId="387"/>
        </pc:sldMkLst>
      </pc:sldChg>
      <pc:sldChg chg="modSp mod">
        <pc:chgData name="Martina Marino" userId="5b696a2f-595b-48fd-9307-7b8f50f6727d" providerId="ADAL" clId="{06627F82-E57F-4413-9939-4270E81AA8B9}" dt="2022-12-14T16:35:19.843" v="6822" actId="1076"/>
        <pc:sldMkLst>
          <pc:docMk/>
          <pc:sldMk cId="602227439" sldId="388"/>
        </pc:sldMkLst>
        <pc:spChg chg="mod">
          <ac:chgData name="Martina Marino" userId="5b696a2f-595b-48fd-9307-7b8f50f6727d" providerId="ADAL" clId="{06627F82-E57F-4413-9939-4270E81AA8B9}" dt="2022-12-14T16:34:47.974" v="6820" actId="113"/>
          <ac:spMkLst>
            <pc:docMk/>
            <pc:sldMk cId="602227439" sldId="388"/>
            <ac:spMk id="2" creationId="{732E0585-1259-2398-EBB3-46E3E108B5F5}"/>
          </ac:spMkLst>
        </pc:spChg>
        <pc:picChg chg="mod">
          <ac:chgData name="Martina Marino" userId="5b696a2f-595b-48fd-9307-7b8f50f6727d" providerId="ADAL" clId="{06627F82-E57F-4413-9939-4270E81AA8B9}" dt="2022-12-14T16:35:19.843" v="6822" actId="1076"/>
          <ac:picMkLst>
            <pc:docMk/>
            <pc:sldMk cId="602227439" sldId="388"/>
            <ac:picMk id="8" creationId="{CABA59BF-0404-A2D0-05A1-A2BA62B47570}"/>
          </ac:picMkLst>
        </pc:picChg>
      </pc:sldChg>
      <pc:sldChg chg="modSp mod">
        <pc:chgData name="Martina Marino" userId="5b696a2f-595b-48fd-9307-7b8f50f6727d" providerId="ADAL" clId="{06627F82-E57F-4413-9939-4270E81AA8B9}" dt="2022-12-14T16:34:55.592" v="6821" actId="403"/>
        <pc:sldMkLst>
          <pc:docMk/>
          <pc:sldMk cId="197085854" sldId="389"/>
        </pc:sldMkLst>
        <pc:spChg chg="mod">
          <ac:chgData name="Martina Marino" userId="5b696a2f-595b-48fd-9307-7b8f50f6727d" providerId="ADAL" clId="{06627F82-E57F-4413-9939-4270E81AA8B9}" dt="2022-12-14T16:34:55.592" v="6821" actId="403"/>
          <ac:spMkLst>
            <pc:docMk/>
            <pc:sldMk cId="197085854" sldId="389"/>
            <ac:spMk id="2" creationId="{EE05D48D-7C46-57CE-D294-33117932CF58}"/>
          </ac:spMkLst>
        </pc:spChg>
      </pc:sldChg>
      <pc:sldChg chg="del mod modShow">
        <pc:chgData name="Martina Marino" userId="5b696a2f-595b-48fd-9307-7b8f50f6727d" providerId="ADAL" clId="{06627F82-E57F-4413-9939-4270E81AA8B9}" dt="2022-12-19T17:51:24.582" v="7307" actId="2696"/>
        <pc:sldMkLst>
          <pc:docMk/>
          <pc:sldMk cId="892712422" sldId="390"/>
        </pc:sldMkLst>
      </pc:sldChg>
      <pc:sldChg chg="addSp delSp modSp add del mod">
        <pc:chgData name="Martina Marino" userId="5b696a2f-595b-48fd-9307-7b8f50f6727d" providerId="ADAL" clId="{06627F82-E57F-4413-9939-4270E81AA8B9}" dt="2022-12-14T16:34:06.641" v="6814" actId="47"/>
        <pc:sldMkLst>
          <pc:docMk/>
          <pc:sldMk cId="3548507022" sldId="391"/>
        </pc:sldMkLst>
        <pc:spChg chg="del">
          <ac:chgData name="Martina Marino" userId="5b696a2f-595b-48fd-9307-7b8f50f6727d" providerId="ADAL" clId="{06627F82-E57F-4413-9939-4270E81AA8B9}" dt="2022-12-14T15:01:18.022" v="6339" actId="478"/>
          <ac:spMkLst>
            <pc:docMk/>
            <pc:sldMk cId="3548507022" sldId="391"/>
            <ac:spMk id="3" creationId="{E88A72CF-026B-E728-D8FC-4990A13BC285}"/>
          </ac:spMkLst>
        </pc:spChg>
        <pc:spChg chg="mod">
          <ac:chgData name="Martina Marino" userId="5b696a2f-595b-48fd-9307-7b8f50f6727d" providerId="ADAL" clId="{06627F82-E57F-4413-9939-4270E81AA8B9}" dt="2022-12-14T15:01:12.630" v="6338" actId="6549"/>
          <ac:spMkLst>
            <pc:docMk/>
            <pc:sldMk cId="3548507022" sldId="391"/>
            <ac:spMk id="4" creationId="{447A35C7-7E88-DA5F-FDFE-02D53FA6FC7C}"/>
          </ac:spMkLst>
        </pc:spChg>
        <pc:spChg chg="add del mod">
          <ac:chgData name="Martina Marino" userId="5b696a2f-595b-48fd-9307-7b8f50f6727d" providerId="ADAL" clId="{06627F82-E57F-4413-9939-4270E81AA8B9}" dt="2022-12-14T15:01:21.180" v="6340" actId="478"/>
          <ac:spMkLst>
            <pc:docMk/>
            <pc:sldMk cId="3548507022" sldId="391"/>
            <ac:spMk id="5" creationId="{B4FF509C-32E8-B64E-3F0A-CC775FCB4E0A}"/>
          </ac:spMkLst>
        </pc:spChg>
        <pc:spChg chg="add mod">
          <ac:chgData name="Martina Marino" userId="5b696a2f-595b-48fd-9307-7b8f50f6727d" providerId="ADAL" clId="{06627F82-E57F-4413-9939-4270E81AA8B9}" dt="2022-12-14T15:41:38.625" v="6761" actId="208"/>
          <ac:spMkLst>
            <pc:docMk/>
            <pc:sldMk cId="3548507022" sldId="391"/>
            <ac:spMk id="10" creationId="{0F286134-24C4-7B81-5FDC-8E1FE9157EC9}"/>
          </ac:spMkLst>
        </pc:spChg>
        <pc:spChg chg="add mod">
          <ac:chgData name="Martina Marino" userId="5b696a2f-595b-48fd-9307-7b8f50f6727d" providerId="ADAL" clId="{06627F82-E57F-4413-9939-4270E81AA8B9}" dt="2022-12-14T15:41:38.625" v="6761" actId="208"/>
          <ac:spMkLst>
            <pc:docMk/>
            <pc:sldMk cId="3548507022" sldId="391"/>
            <ac:spMk id="11" creationId="{05556847-1E2C-DB81-DA1F-FC99F14432E5}"/>
          </ac:spMkLst>
        </pc:spChg>
        <pc:spChg chg="add mod">
          <ac:chgData name="Martina Marino" userId="5b696a2f-595b-48fd-9307-7b8f50f6727d" providerId="ADAL" clId="{06627F82-E57F-4413-9939-4270E81AA8B9}" dt="2022-12-14T15:42:06.181" v="6766" actId="207"/>
          <ac:spMkLst>
            <pc:docMk/>
            <pc:sldMk cId="3548507022" sldId="391"/>
            <ac:spMk id="12" creationId="{6DDA9B89-00E2-3226-F8E5-6BA70E1CC604}"/>
          </ac:spMkLst>
        </pc:spChg>
        <pc:spChg chg="add mod">
          <ac:chgData name="Martina Marino" userId="5b696a2f-595b-48fd-9307-7b8f50f6727d" providerId="ADAL" clId="{06627F82-E57F-4413-9939-4270E81AA8B9}" dt="2022-12-14T15:42:06.181" v="6766" actId="207"/>
          <ac:spMkLst>
            <pc:docMk/>
            <pc:sldMk cId="3548507022" sldId="391"/>
            <ac:spMk id="13" creationId="{07A8E6C9-29ED-F07D-CFEE-32E6FCE376AB}"/>
          </ac:spMkLst>
        </pc:spChg>
        <pc:spChg chg="add mod">
          <ac:chgData name="Martina Marino" userId="5b696a2f-595b-48fd-9307-7b8f50f6727d" providerId="ADAL" clId="{06627F82-E57F-4413-9939-4270E81AA8B9}" dt="2022-12-14T15:41:38.625" v="6761" actId="208"/>
          <ac:spMkLst>
            <pc:docMk/>
            <pc:sldMk cId="3548507022" sldId="391"/>
            <ac:spMk id="14" creationId="{819F1F01-EE40-E470-88CF-11CA332F4E63}"/>
          </ac:spMkLst>
        </pc:spChg>
        <pc:spChg chg="add mod">
          <ac:chgData name="Martina Marino" userId="5b696a2f-595b-48fd-9307-7b8f50f6727d" providerId="ADAL" clId="{06627F82-E57F-4413-9939-4270E81AA8B9}" dt="2022-12-14T15:41:38.625" v="6761" actId="208"/>
          <ac:spMkLst>
            <pc:docMk/>
            <pc:sldMk cId="3548507022" sldId="391"/>
            <ac:spMk id="15" creationId="{653B33CF-0AC2-286B-6781-A666FFCC956C}"/>
          </ac:spMkLst>
        </pc:spChg>
        <pc:spChg chg="del">
          <ac:chgData name="Martina Marino" userId="5b696a2f-595b-48fd-9307-7b8f50f6727d" providerId="ADAL" clId="{06627F82-E57F-4413-9939-4270E81AA8B9}" dt="2022-12-14T15:01:22.814" v="6341" actId="478"/>
          <ac:spMkLst>
            <pc:docMk/>
            <pc:sldMk cId="3548507022" sldId="391"/>
            <ac:spMk id="16" creationId="{6D1B3A2A-CA70-7322-70EB-8266AC5FF42F}"/>
          </ac:spMkLst>
        </pc:spChg>
        <pc:spChg chg="add mod">
          <ac:chgData name="Martina Marino" userId="5b696a2f-595b-48fd-9307-7b8f50f6727d" providerId="ADAL" clId="{06627F82-E57F-4413-9939-4270E81AA8B9}" dt="2022-12-14T15:41:38.625" v="6761" actId="208"/>
          <ac:spMkLst>
            <pc:docMk/>
            <pc:sldMk cId="3548507022" sldId="391"/>
            <ac:spMk id="17" creationId="{75BC30EC-10BB-6BB3-637D-4631F7570B6D}"/>
          </ac:spMkLst>
        </pc:spChg>
        <pc:spChg chg="add mod">
          <ac:chgData name="Martina Marino" userId="5b696a2f-595b-48fd-9307-7b8f50f6727d" providerId="ADAL" clId="{06627F82-E57F-4413-9939-4270E81AA8B9}" dt="2022-12-14T15:41:51.443" v="6762" actId="207"/>
          <ac:spMkLst>
            <pc:docMk/>
            <pc:sldMk cId="3548507022" sldId="391"/>
            <ac:spMk id="18" creationId="{DD19F9B7-A73A-20C8-58D2-C6DA8A2491DC}"/>
          </ac:spMkLst>
        </pc:spChg>
        <pc:spChg chg="add mod">
          <ac:chgData name="Martina Marino" userId="5b696a2f-595b-48fd-9307-7b8f50f6727d" providerId="ADAL" clId="{06627F82-E57F-4413-9939-4270E81AA8B9}" dt="2022-12-14T15:42:02.145" v="6765" actId="207"/>
          <ac:spMkLst>
            <pc:docMk/>
            <pc:sldMk cId="3548507022" sldId="391"/>
            <ac:spMk id="19" creationId="{665F397B-AB0D-5A22-1C9C-F71C2D656389}"/>
          </ac:spMkLst>
        </pc:spChg>
        <pc:spChg chg="add mod">
          <ac:chgData name="Martina Marino" userId="5b696a2f-595b-48fd-9307-7b8f50f6727d" providerId="ADAL" clId="{06627F82-E57F-4413-9939-4270E81AA8B9}" dt="2022-12-14T15:41:54.654" v="6764" actId="207"/>
          <ac:spMkLst>
            <pc:docMk/>
            <pc:sldMk cId="3548507022" sldId="391"/>
            <ac:spMk id="20" creationId="{5E14971D-9A2C-99FF-3FED-383C2E26D213}"/>
          </ac:spMkLst>
        </pc:spChg>
        <pc:spChg chg="add mod">
          <ac:chgData name="Martina Marino" userId="5b696a2f-595b-48fd-9307-7b8f50f6727d" providerId="ADAL" clId="{06627F82-E57F-4413-9939-4270E81AA8B9}" dt="2022-12-14T15:42:02.145" v="6765" actId="207"/>
          <ac:spMkLst>
            <pc:docMk/>
            <pc:sldMk cId="3548507022" sldId="391"/>
            <ac:spMk id="21" creationId="{16468591-61D4-55C3-1E0F-EE75763DE906}"/>
          </ac:spMkLst>
        </pc:spChg>
        <pc:spChg chg="add mod">
          <ac:chgData name="Martina Marino" userId="5b696a2f-595b-48fd-9307-7b8f50f6727d" providerId="ADAL" clId="{06627F82-E57F-4413-9939-4270E81AA8B9}" dt="2022-12-14T15:42:02.145" v="6765" actId="207"/>
          <ac:spMkLst>
            <pc:docMk/>
            <pc:sldMk cId="3548507022" sldId="391"/>
            <ac:spMk id="22" creationId="{82FADE44-E777-3652-6445-AEE62A49FD26}"/>
          </ac:spMkLst>
        </pc:spChg>
      </pc:sldChg>
      <pc:sldChg chg="modSp add mod modNotesTx">
        <pc:chgData name="Martina Marino" userId="5b696a2f-595b-48fd-9307-7b8f50f6727d" providerId="ADAL" clId="{06627F82-E57F-4413-9939-4270E81AA8B9}" dt="2022-12-20T14:36:13.331" v="7937" actId="14100"/>
        <pc:sldMkLst>
          <pc:docMk/>
          <pc:sldMk cId="1775503483" sldId="392"/>
        </pc:sldMkLst>
        <pc:spChg chg="mod">
          <ac:chgData name="Martina Marino" userId="5b696a2f-595b-48fd-9307-7b8f50f6727d" providerId="ADAL" clId="{06627F82-E57F-4413-9939-4270E81AA8B9}" dt="2022-12-14T16:33:20.413" v="6786" actId="20577"/>
          <ac:spMkLst>
            <pc:docMk/>
            <pc:sldMk cId="1775503483" sldId="392"/>
            <ac:spMk id="4" creationId="{447A35C7-7E88-DA5F-FDFE-02D53FA6FC7C}"/>
          </ac:spMkLst>
        </pc:spChg>
        <pc:spChg chg="mod">
          <ac:chgData name="Martina Marino" userId="5b696a2f-595b-48fd-9307-7b8f50f6727d" providerId="ADAL" clId="{06627F82-E57F-4413-9939-4270E81AA8B9}" dt="2022-12-19T18:09:11.935" v="7394" actId="1076"/>
          <ac:spMkLst>
            <pc:docMk/>
            <pc:sldMk cId="1775503483" sldId="392"/>
            <ac:spMk id="9" creationId="{8B504478-376C-DFB2-4B28-821916B76F95}"/>
          </ac:spMkLst>
        </pc:spChg>
        <pc:spChg chg="mod">
          <ac:chgData name="Martina Marino" userId="5b696a2f-595b-48fd-9307-7b8f50f6727d" providerId="ADAL" clId="{06627F82-E57F-4413-9939-4270E81AA8B9}" dt="2022-12-20T14:36:13.331" v="7937" actId="14100"/>
          <ac:spMkLst>
            <pc:docMk/>
            <pc:sldMk cId="1775503483" sldId="392"/>
            <ac:spMk id="10" creationId="{0F286134-24C4-7B81-5FDC-8E1FE9157EC9}"/>
          </ac:spMkLst>
        </pc:spChg>
        <pc:spChg chg="mod">
          <ac:chgData name="Martina Marino" userId="5b696a2f-595b-48fd-9307-7b8f50f6727d" providerId="ADAL" clId="{06627F82-E57F-4413-9939-4270E81AA8B9}" dt="2022-12-20T14:35:52" v="7934" actId="1076"/>
          <ac:spMkLst>
            <pc:docMk/>
            <pc:sldMk cId="1775503483" sldId="392"/>
            <ac:spMk id="11" creationId="{05556847-1E2C-DB81-DA1F-FC99F14432E5}"/>
          </ac:spMkLst>
        </pc:spChg>
        <pc:spChg chg="mod">
          <ac:chgData name="Martina Marino" userId="5b696a2f-595b-48fd-9307-7b8f50f6727d" providerId="ADAL" clId="{06627F82-E57F-4413-9939-4270E81AA8B9}" dt="2022-12-20T14:35:52" v="7934" actId="1076"/>
          <ac:spMkLst>
            <pc:docMk/>
            <pc:sldMk cId="1775503483" sldId="392"/>
            <ac:spMk id="12" creationId="{6DDA9B89-00E2-3226-F8E5-6BA70E1CC604}"/>
          </ac:spMkLst>
        </pc:spChg>
        <pc:spChg chg="mod">
          <ac:chgData name="Martina Marino" userId="5b696a2f-595b-48fd-9307-7b8f50f6727d" providerId="ADAL" clId="{06627F82-E57F-4413-9939-4270E81AA8B9}" dt="2022-12-20T14:35:52" v="7934" actId="1076"/>
          <ac:spMkLst>
            <pc:docMk/>
            <pc:sldMk cId="1775503483" sldId="392"/>
            <ac:spMk id="13" creationId="{07A8E6C9-29ED-F07D-CFEE-32E6FCE376AB}"/>
          </ac:spMkLst>
        </pc:spChg>
        <pc:spChg chg="mod">
          <ac:chgData name="Martina Marino" userId="5b696a2f-595b-48fd-9307-7b8f50f6727d" providerId="ADAL" clId="{06627F82-E57F-4413-9939-4270E81AA8B9}" dt="2022-12-20T14:35:52" v="7934" actId="1076"/>
          <ac:spMkLst>
            <pc:docMk/>
            <pc:sldMk cId="1775503483" sldId="392"/>
            <ac:spMk id="14" creationId="{819F1F01-EE40-E470-88CF-11CA332F4E63}"/>
          </ac:spMkLst>
        </pc:spChg>
        <pc:spChg chg="mod">
          <ac:chgData name="Martina Marino" userId="5b696a2f-595b-48fd-9307-7b8f50f6727d" providerId="ADAL" clId="{06627F82-E57F-4413-9939-4270E81AA8B9}" dt="2022-12-20T14:36:06.889" v="7936" actId="14100"/>
          <ac:spMkLst>
            <pc:docMk/>
            <pc:sldMk cId="1775503483" sldId="392"/>
            <ac:spMk id="15" creationId="{653B33CF-0AC2-286B-6781-A666FFCC956C}"/>
          </ac:spMkLst>
        </pc:spChg>
        <pc:spChg chg="mod">
          <ac:chgData name="Martina Marino" userId="5b696a2f-595b-48fd-9307-7b8f50f6727d" providerId="ADAL" clId="{06627F82-E57F-4413-9939-4270E81AA8B9}" dt="2022-12-20T14:35:52" v="7934" actId="1076"/>
          <ac:spMkLst>
            <pc:docMk/>
            <pc:sldMk cId="1775503483" sldId="392"/>
            <ac:spMk id="17" creationId="{75BC30EC-10BB-6BB3-637D-4631F7570B6D}"/>
          </ac:spMkLst>
        </pc:spChg>
        <pc:spChg chg="mod">
          <ac:chgData name="Martina Marino" userId="5b696a2f-595b-48fd-9307-7b8f50f6727d" providerId="ADAL" clId="{06627F82-E57F-4413-9939-4270E81AA8B9}" dt="2022-12-20T14:35:52" v="7934" actId="1076"/>
          <ac:spMkLst>
            <pc:docMk/>
            <pc:sldMk cId="1775503483" sldId="392"/>
            <ac:spMk id="18" creationId="{DD19F9B7-A73A-20C8-58D2-C6DA8A2491DC}"/>
          </ac:spMkLst>
        </pc:spChg>
        <pc:spChg chg="mod">
          <ac:chgData name="Martina Marino" userId="5b696a2f-595b-48fd-9307-7b8f50f6727d" providerId="ADAL" clId="{06627F82-E57F-4413-9939-4270E81AA8B9}" dt="2022-12-20T14:35:52" v="7934" actId="1076"/>
          <ac:spMkLst>
            <pc:docMk/>
            <pc:sldMk cId="1775503483" sldId="392"/>
            <ac:spMk id="19" creationId="{665F397B-AB0D-5A22-1C9C-F71C2D656389}"/>
          </ac:spMkLst>
        </pc:spChg>
        <pc:spChg chg="mod">
          <ac:chgData name="Martina Marino" userId="5b696a2f-595b-48fd-9307-7b8f50f6727d" providerId="ADAL" clId="{06627F82-E57F-4413-9939-4270E81AA8B9}" dt="2022-12-20T14:35:52" v="7934" actId="1076"/>
          <ac:spMkLst>
            <pc:docMk/>
            <pc:sldMk cId="1775503483" sldId="392"/>
            <ac:spMk id="20" creationId="{5E14971D-9A2C-99FF-3FED-383C2E26D213}"/>
          </ac:spMkLst>
        </pc:spChg>
        <pc:spChg chg="mod">
          <ac:chgData name="Martina Marino" userId="5b696a2f-595b-48fd-9307-7b8f50f6727d" providerId="ADAL" clId="{06627F82-E57F-4413-9939-4270E81AA8B9}" dt="2022-12-20T14:35:52" v="7934" actId="1076"/>
          <ac:spMkLst>
            <pc:docMk/>
            <pc:sldMk cId="1775503483" sldId="392"/>
            <ac:spMk id="21" creationId="{16468591-61D4-55C3-1E0F-EE75763DE906}"/>
          </ac:spMkLst>
        </pc:spChg>
        <pc:spChg chg="mod">
          <ac:chgData name="Martina Marino" userId="5b696a2f-595b-48fd-9307-7b8f50f6727d" providerId="ADAL" clId="{06627F82-E57F-4413-9939-4270E81AA8B9}" dt="2022-12-20T14:35:52" v="7934" actId="1076"/>
          <ac:spMkLst>
            <pc:docMk/>
            <pc:sldMk cId="1775503483" sldId="392"/>
            <ac:spMk id="22" creationId="{82FADE44-E777-3652-6445-AEE62A49FD26}"/>
          </ac:spMkLst>
        </pc:spChg>
        <pc:picChg chg="mod">
          <ac:chgData name="Martina Marino" userId="5b696a2f-595b-48fd-9307-7b8f50f6727d" providerId="ADAL" clId="{06627F82-E57F-4413-9939-4270E81AA8B9}" dt="2022-12-19T15:18:21.216" v="7306" actId="14100"/>
          <ac:picMkLst>
            <pc:docMk/>
            <pc:sldMk cId="1775503483" sldId="392"/>
            <ac:picMk id="3" creationId="{3EE886DA-E785-5EE6-F675-8FE020E0DA74}"/>
          </ac:picMkLst>
        </pc:picChg>
      </pc:sldChg>
      <pc:sldChg chg="modSp add del mod ord">
        <pc:chgData name="Martina Marino" userId="5b696a2f-595b-48fd-9307-7b8f50f6727d" providerId="ADAL" clId="{06627F82-E57F-4413-9939-4270E81AA8B9}" dt="2022-12-18T16:47:25.280" v="7196" actId="2696"/>
        <pc:sldMkLst>
          <pc:docMk/>
          <pc:sldMk cId="4121728979" sldId="393"/>
        </pc:sldMkLst>
        <pc:spChg chg="mod">
          <ac:chgData name="Martina Marino" userId="5b696a2f-595b-48fd-9307-7b8f50f6727d" providerId="ADAL" clId="{06627F82-E57F-4413-9939-4270E81AA8B9}" dt="2022-12-14T16:33:56.945" v="6811" actId="6549"/>
          <ac:spMkLst>
            <pc:docMk/>
            <pc:sldMk cId="4121728979" sldId="393"/>
            <ac:spMk id="3" creationId="{D9573C3B-E4CE-000D-C14D-CF83D8AE9A71}"/>
          </ac:spMkLst>
        </pc:spChg>
      </pc:sldChg>
      <pc:sldChg chg="modSp add del mod ord">
        <pc:chgData name="Martina Marino" userId="5b696a2f-595b-48fd-9307-7b8f50f6727d" providerId="ADAL" clId="{06627F82-E57F-4413-9939-4270E81AA8B9}" dt="2022-12-18T16:47:44.173" v="7202" actId="2696"/>
        <pc:sldMkLst>
          <pc:docMk/>
          <pc:sldMk cId="2142678263" sldId="394"/>
        </pc:sldMkLst>
        <pc:spChg chg="mod">
          <ac:chgData name="Martina Marino" userId="5b696a2f-595b-48fd-9307-7b8f50f6727d" providerId="ADAL" clId="{06627F82-E57F-4413-9939-4270E81AA8B9}" dt="2022-12-14T17:26:07.749" v="6840" actId="20577"/>
          <ac:spMkLst>
            <pc:docMk/>
            <pc:sldMk cId="2142678263" sldId="394"/>
            <ac:spMk id="3" creationId="{D9573C3B-E4CE-000D-C14D-CF83D8AE9A71}"/>
          </ac:spMkLst>
        </pc:spChg>
      </pc:sldChg>
      <pc:sldChg chg="addSp delSp modSp add del mod ord">
        <pc:chgData name="Martina Marino" userId="5b696a2f-595b-48fd-9307-7b8f50f6727d" providerId="ADAL" clId="{06627F82-E57F-4413-9939-4270E81AA8B9}" dt="2022-12-20T15:29:27.115" v="7944" actId="2696"/>
        <pc:sldMkLst>
          <pc:docMk/>
          <pc:sldMk cId="771532090" sldId="395"/>
        </pc:sldMkLst>
        <pc:spChg chg="mod">
          <ac:chgData name="Martina Marino" userId="5b696a2f-595b-48fd-9307-7b8f50f6727d" providerId="ADAL" clId="{06627F82-E57F-4413-9939-4270E81AA8B9}" dt="2022-12-14T17:26:36.691" v="6879" actId="6549"/>
          <ac:spMkLst>
            <pc:docMk/>
            <pc:sldMk cId="771532090" sldId="395"/>
            <ac:spMk id="2" creationId="{EE05D48D-7C46-57CE-D294-33117932CF58}"/>
          </ac:spMkLst>
        </pc:spChg>
        <pc:spChg chg="add del mod">
          <ac:chgData name="Martina Marino" userId="5b696a2f-595b-48fd-9307-7b8f50f6727d" providerId="ADAL" clId="{06627F82-E57F-4413-9939-4270E81AA8B9}" dt="2022-12-14T17:26:42.461" v="6882" actId="478"/>
          <ac:spMkLst>
            <pc:docMk/>
            <pc:sldMk cId="771532090" sldId="395"/>
            <ac:spMk id="4" creationId="{6D8F9FAA-1B2E-23C1-119D-7B81E32286C8}"/>
          </ac:spMkLst>
        </pc:spChg>
        <pc:spChg chg="del">
          <ac:chgData name="Martina Marino" userId="5b696a2f-595b-48fd-9307-7b8f50f6727d" providerId="ADAL" clId="{06627F82-E57F-4413-9939-4270E81AA8B9}" dt="2022-12-14T17:26:45.506" v="6884" actId="478"/>
          <ac:spMkLst>
            <pc:docMk/>
            <pc:sldMk cId="771532090" sldId="395"/>
            <ac:spMk id="6" creationId="{8B6A33EF-FE3F-5145-07B8-447E6565C347}"/>
          </ac:spMkLst>
        </pc:spChg>
        <pc:spChg chg="del">
          <ac:chgData name="Martina Marino" userId="5b696a2f-595b-48fd-9307-7b8f50f6727d" providerId="ADAL" clId="{06627F82-E57F-4413-9939-4270E81AA8B9}" dt="2022-12-14T17:26:43.905" v="6883" actId="478"/>
          <ac:spMkLst>
            <pc:docMk/>
            <pc:sldMk cId="771532090" sldId="395"/>
            <ac:spMk id="7" creationId="{4593490B-10A8-B6DD-42BD-B1E4FC8EA42D}"/>
          </ac:spMkLst>
        </pc:spChg>
        <pc:picChg chg="del">
          <ac:chgData name="Martina Marino" userId="5b696a2f-595b-48fd-9307-7b8f50f6727d" providerId="ADAL" clId="{06627F82-E57F-4413-9939-4270E81AA8B9}" dt="2022-12-14T17:26:40.366" v="6880" actId="478"/>
          <ac:picMkLst>
            <pc:docMk/>
            <pc:sldMk cId="771532090" sldId="395"/>
            <ac:picMk id="5" creationId="{85EF7583-F8E1-0A11-6A5A-F801F504B418}"/>
          </ac:picMkLst>
        </pc:picChg>
        <pc:picChg chg="del">
          <ac:chgData name="Martina Marino" userId="5b696a2f-595b-48fd-9307-7b8f50f6727d" providerId="ADAL" clId="{06627F82-E57F-4413-9939-4270E81AA8B9}" dt="2022-12-14T17:26:40.798" v="6881" actId="478"/>
          <ac:picMkLst>
            <pc:docMk/>
            <pc:sldMk cId="771532090" sldId="395"/>
            <ac:picMk id="10" creationId="{85F11E12-F519-F2C4-EC08-4F72F4337908}"/>
          </ac:picMkLst>
        </pc:picChg>
      </pc:sldChg>
      <pc:sldChg chg="addSp modSp add mod ord">
        <pc:chgData name="Martina Marino" userId="5b696a2f-595b-48fd-9307-7b8f50f6727d" providerId="ADAL" clId="{06627F82-E57F-4413-9939-4270E81AA8B9}" dt="2022-12-14T17:27:16.781" v="6912"/>
        <pc:sldMkLst>
          <pc:docMk/>
          <pc:sldMk cId="1039036114" sldId="396"/>
        </pc:sldMkLst>
        <pc:spChg chg="mod">
          <ac:chgData name="Martina Marino" userId="5b696a2f-595b-48fd-9307-7b8f50f6727d" providerId="ADAL" clId="{06627F82-E57F-4413-9939-4270E81AA8B9}" dt="2022-12-14T17:26:59.433" v="6907" actId="20577"/>
          <ac:spMkLst>
            <pc:docMk/>
            <pc:sldMk cId="1039036114" sldId="396"/>
            <ac:spMk id="2" creationId="{EE05D48D-7C46-57CE-D294-33117932CF58}"/>
          </ac:spMkLst>
        </pc:spChg>
        <pc:picChg chg="add mod">
          <ac:chgData name="Martina Marino" userId="5b696a2f-595b-48fd-9307-7b8f50f6727d" providerId="ADAL" clId="{06627F82-E57F-4413-9939-4270E81AA8B9}" dt="2022-12-14T17:27:14.089" v="6910" actId="1076"/>
          <ac:picMkLst>
            <pc:docMk/>
            <pc:sldMk cId="1039036114" sldId="396"/>
            <ac:picMk id="3" creationId="{E12AC73B-9D07-7985-F747-ED4CCC40CC9E}"/>
          </ac:picMkLst>
        </pc:picChg>
      </pc:sldChg>
      <pc:sldChg chg="addSp delSp modSp add mod">
        <pc:chgData name="Martina Marino" userId="5b696a2f-595b-48fd-9307-7b8f50f6727d" providerId="ADAL" clId="{06627F82-E57F-4413-9939-4270E81AA8B9}" dt="2022-12-20T14:30:55.596" v="7929" actId="1076"/>
        <pc:sldMkLst>
          <pc:docMk/>
          <pc:sldMk cId="3215157882" sldId="397"/>
        </pc:sldMkLst>
        <pc:spChg chg="mod">
          <ac:chgData name="Martina Marino" userId="5b696a2f-595b-48fd-9307-7b8f50f6727d" providerId="ADAL" clId="{06627F82-E57F-4413-9939-4270E81AA8B9}" dt="2022-12-14T17:29:16.550" v="6933" actId="6549"/>
          <ac:spMkLst>
            <pc:docMk/>
            <pc:sldMk cId="3215157882" sldId="397"/>
            <ac:spMk id="2" creationId="{EE05D48D-7C46-57CE-D294-33117932CF58}"/>
          </ac:spMkLst>
        </pc:spChg>
        <pc:spChg chg="add del mod">
          <ac:chgData name="Martina Marino" userId="5b696a2f-595b-48fd-9307-7b8f50f6727d" providerId="ADAL" clId="{06627F82-E57F-4413-9939-4270E81AA8B9}" dt="2022-12-20T14:30:48.256" v="7928" actId="478"/>
          <ac:spMkLst>
            <pc:docMk/>
            <pc:sldMk cId="3215157882" sldId="397"/>
            <ac:spMk id="4" creationId="{7D013F4D-E891-CE0D-A76F-811F5E69CF67}"/>
          </ac:spMkLst>
        </pc:spChg>
        <pc:graphicFrameChg chg="add mod modGraphic">
          <ac:chgData name="Martina Marino" userId="5b696a2f-595b-48fd-9307-7b8f50f6727d" providerId="ADAL" clId="{06627F82-E57F-4413-9939-4270E81AA8B9}" dt="2022-12-20T14:30:55.596" v="7929" actId="1076"/>
          <ac:graphicFrameMkLst>
            <pc:docMk/>
            <pc:sldMk cId="3215157882" sldId="397"/>
            <ac:graphicFrameMk id="5" creationId="{69731938-A95C-6441-8118-6C18CCE610D3}"/>
          </ac:graphicFrameMkLst>
        </pc:graphicFrameChg>
      </pc:sldChg>
      <pc:sldChg chg="addSp modSp new mod modShow">
        <pc:chgData name="Martina Marino" userId="5b696a2f-595b-48fd-9307-7b8f50f6727d" providerId="ADAL" clId="{06627F82-E57F-4413-9939-4270E81AA8B9}" dt="2022-12-14T17:36:10.634" v="7111" actId="729"/>
        <pc:sldMkLst>
          <pc:docMk/>
          <pc:sldMk cId="430733483" sldId="398"/>
        </pc:sldMkLst>
        <pc:spChg chg="add mod">
          <ac:chgData name="Martina Marino" userId="5b696a2f-595b-48fd-9307-7b8f50f6727d" providerId="ADAL" clId="{06627F82-E57F-4413-9939-4270E81AA8B9}" dt="2022-12-14T17:35:49.996" v="7110" actId="14100"/>
          <ac:spMkLst>
            <pc:docMk/>
            <pc:sldMk cId="430733483" sldId="398"/>
            <ac:spMk id="2" creationId="{F2D36D61-F9F5-6AC7-9545-27379063BBE7}"/>
          </ac:spMkLst>
        </pc:spChg>
      </pc:sldChg>
      <pc:sldChg chg="modSp add mod">
        <pc:chgData name="Martina Marino" userId="5b696a2f-595b-48fd-9307-7b8f50f6727d" providerId="ADAL" clId="{06627F82-E57F-4413-9939-4270E81AA8B9}" dt="2022-12-18T19:16:05.185" v="7242" actId="14100"/>
        <pc:sldMkLst>
          <pc:docMk/>
          <pc:sldMk cId="2059468943" sldId="399"/>
        </pc:sldMkLst>
        <pc:spChg chg="mod">
          <ac:chgData name="Martina Marino" userId="5b696a2f-595b-48fd-9307-7b8f50f6727d" providerId="ADAL" clId="{06627F82-E57F-4413-9939-4270E81AA8B9}" dt="2022-12-18T19:16:05.185" v="7242" actId="14100"/>
          <ac:spMkLst>
            <pc:docMk/>
            <pc:sldMk cId="2059468943" sldId="399"/>
            <ac:spMk id="3" creationId="{D9573C3B-E4CE-000D-C14D-CF83D8AE9A71}"/>
          </ac:spMkLst>
        </pc:spChg>
      </pc:sldChg>
      <pc:sldChg chg="add del ord">
        <pc:chgData name="Martina Marino" userId="5b696a2f-595b-48fd-9307-7b8f50f6727d" providerId="ADAL" clId="{06627F82-E57F-4413-9939-4270E81AA8B9}" dt="2022-12-18T16:43:57.166" v="7163" actId="2696"/>
        <pc:sldMkLst>
          <pc:docMk/>
          <pc:sldMk cId="3837450006" sldId="399"/>
        </pc:sldMkLst>
      </pc:sldChg>
      <pc:sldChg chg="modSp add mod ord">
        <pc:chgData name="Martina Marino" userId="5b696a2f-595b-48fd-9307-7b8f50f6727d" providerId="ADAL" clId="{06627F82-E57F-4413-9939-4270E81AA8B9}" dt="2022-12-18T19:15:20.484" v="7233" actId="1076"/>
        <pc:sldMkLst>
          <pc:docMk/>
          <pc:sldMk cId="1520827472" sldId="400"/>
        </pc:sldMkLst>
        <pc:spChg chg="mod">
          <ac:chgData name="Martina Marino" userId="5b696a2f-595b-48fd-9307-7b8f50f6727d" providerId="ADAL" clId="{06627F82-E57F-4413-9939-4270E81AA8B9}" dt="2022-12-18T19:15:20.484" v="7233" actId="1076"/>
          <ac:spMkLst>
            <pc:docMk/>
            <pc:sldMk cId="1520827472" sldId="400"/>
            <ac:spMk id="3" creationId="{D9573C3B-E4CE-000D-C14D-CF83D8AE9A71}"/>
          </ac:spMkLst>
        </pc:spChg>
      </pc:sldChg>
      <pc:sldChg chg="modSp add mod ord">
        <pc:chgData name="Martina Marino" userId="5b696a2f-595b-48fd-9307-7b8f50f6727d" providerId="ADAL" clId="{06627F82-E57F-4413-9939-4270E81AA8B9}" dt="2022-12-18T19:15:07.446" v="7232" actId="1076"/>
        <pc:sldMkLst>
          <pc:docMk/>
          <pc:sldMk cId="1635492695" sldId="401"/>
        </pc:sldMkLst>
        <pc:spChg chg="mod">
          <ac:chgData name="Martina Marino" userId="5b696a2f-595b-48fd-9307-7b8f50f6727d" providerId="ADAL" clId="{06627F82-E57F-4413-9939-4270E81AA8B9}" dt="2022-12-18T19:15:07.446" v="7232" actId="1076"/>
          <ac:spMkLst>
            <pc:docMk/>
            <pc:sldMk cId="1635492695" sldId="401"/>
            <ac:spMk id="3" creationId="{D9573C3B-E4CE-000D-C14D-CF83D8AE9A71}"/>
          </ac:spMkLst>
        </pc:spChg>
      </pc:sldChg>
      <pc:sldChg chg="modSp add mod ord">
        <pc:chgData name="Martina Marino" userId="5b696a2f-595b-48fd-9307-7b8f50f6727d" providerId="ADAL" clId="{06627F82-E57F-4413-9939-4270E81AA8B9}" dt="2022-12-18T16:46:48.314" v="7190" actId="120"/>
        <pc:sldMkLst>
          <pc:docMk/>
          <pc:sldMk cId="2779565132" sldId="402"/>
        </pc:sldMkLst>
        <pc:spChg chg="mod">
          <ac:chgData name="Martina Marino" userId="5b696a2f-595b-48fd-9307-7b8f50f6727d" providerId="ADAL" clId="{06627F82-E57F-4413-9939-4270E81AA8B9}" dt="2022-12-18T16:46:48.314" v="7190" actId="120"/>
          <ac:spMkLst>
            <pc:docMk/>
            <pc:sldMk cId="2779565132" sldId="402"/>
            <ac:spMk id="3" creationId="{D9573C3B-E4CE-000D-C14D-CF83D8AE9A71}"/>
          </ac:spMkLst>
        </pc:spChg>
      </pc:sldChg>
      <pc:sldChg chg="modSp add mod ord">
        <pc:chgData name="Martina Marino" userId="5b696a2f-595b-48fd-9307-7b8f50f6727d" providerId="ADAL" clId="{06627F82-E57F-4413-9939-4270E81AA8B9}" dt="2022-12-18T16:47:22.585" v="7195"/>
        <pc:sldMkLst>
          <pc:docMk/>
          <pc:sldMk cId="2404754463" sldId="403"/>
        </pc:sldMkLst>
        <pc:spChg chg="mod">
          <ac:chgData name="Martina Marino" userId="5b696a2f-595b-48fd-9307-7b8f50f6727d" providerId="ADAL" clId="{06627F82-E57F-4413-9939-4270E81AA8B9}" dt="2022-12-18T16:47:22.585" v="7195"/>
          <ac:spMkLst>
            <pc:docMk/>
            <pc:sldMk cId="2404754463" sldId="403"/>
            <ac:spMk id="3" creationId="{D9573C3B-E4CE-000D-C14D-CF83D8AE9A71}"/>
          </ac:spMkLst>
        </pc:spChg>
      </pc:sldChg>
      <pc:sldChg chg="modSp add mod ord">
        <pc:chgData name="Martina Marino" userId="5b696a2f-595b-48fd-9307-7b8f50f6727d" providerId="ADAL" clId="{06627F82-E57F-4413-9939-4270E81AA8B9}" dt="2022-12-18T16:47:41.402" v="7201" actId="20577"/>
        <pc:sldMkLst>
          <pc:docMk/>
          <pc:sldMk cId="2494223675" sldId="404"/>
        </pc:sldMkLst>
        <pc:spChg chg="mod">
          <ac:chgData name="Martina Marino" userId="5b696a2f-595b-48fd-9307-7b8f50f6727d" providerId="ADAL" clId="{06627F82-E57F-4413-9939-4270E81AA8B9}" dt="2022-12-18T16:47:41.402" v="7201" actId="20577"/>
          <ac:spMkLst>
            <pc:docMk/>
            <pc:sldMk cId="2494223675" sldId="404"/>
            <ac:spMk id="3" creationId="{D9573C3B-E4CE-000D-C14D-CF83D8AE9A71}"/>
          </ac:spMkLst>
        </pc:spChg>
      </pc:sldChg>
      <pc:sldChg chg="add del">
        <pc:chgData name="Martina Marino" userId="5b696a2f-595b-48fd-9307-7b8f50f6727d" providerId="ADAL" clId="{06627F82-E57F-4413-9939-4270E81AA8B9}" dt="2022-12-18T19:07:47.905" v="7220" actId="47"/>
        <pc:sldMkLst>
          <pc:docMk/>
          <pc:sldMk cId="3486924050" sldId="405"/>
        </pc:sldMkLst>
      </pc:sldChg>
      <pc:sldChg chg="del">
        <pc:chgData name="Martina Marino" userId="5b696a2f-595b-48fd-9307-7b8f50f6727d" providerId="ADAL" clId="{06627F82-E57F-4413-9939-4270E81AA8B9}" dt="2022-12-20T15:04:21.583" v="7940" actId="2696"/>
        <pc:sldMkLst>
          <pc:docMk/>
          <pc:sldMk cId="1504805942" sldId="406"/>
        </pc:sldMkLst>
      </pc:sldChg>
      <pc:sldChg chg="delSp add mod">
        <pc:chgData name="Martina Marino" userId="5b696a2f-595b-48fd-9307-7b8f50f6727d" providerId="ADAL" clId="{06627F82-E57F-4413-9939-4270E81AA8B9}" dt="2022-12-20T14:35:33.062" v="7931" actId="478"/>
        <pc:sldMkLst>
          <pc:docMk/>
          <pc:sldMk cId="2201381386" sldId="407"/>
        </pc:sldMkLst>
        <pc:picChg chg="del">
          <ac:chgData name="Martina Marino" userId="5b696a2f-595b-48fd-9307-7b8f50f6727d" providerId="ADAL" clId="{06627F82-E57F-4413-9939-4270E81AA8B9}" dt="2022-12-20T14:35:33.062" v="7931" actId="478"/>
          <ac:picMkLst>
            <pc:docMk/>
            <pc:sldMk cId="2201381386" sldId="407"/>
            <ac:picMk id="3" creationId="{E12AC73B-9D07-7985-F747-ED4CCC40CC9E}"/>
          </ac:picMkLst>
        </pc:picChg>
      </pc:sldChg>
      <pc:sldChg chg="delSp add mod">
        <pc:chgData name="Martina Marino" userId="5b696a2f-595b-48fd-9307-7b8f50f6727d" providerId="ADAL" clId="{06627F82-E57F-4413-9939-4270E81AA8B9}" dt="2022-12-20T15:04:28.480" v="7941" actId="478"/>
        <pc:sldMkLst>
          <pc:docMk/>
          <pc:sldMk cId="3608153697" sldId="408"/>
        </pc:sldMkLst>
        <pc:spChg chg="del">
          <ac:chgData name="Martina Marino" userId="5b696a2f-595b-48fd-9307-7b8f50f6727d" providerId="ADAL" clId="{06627F82-E57F-4413-9939-4270E81AA8B9}" dt="2022-12-20T15:04:28.480" v="7941" actId="478"/>
          <ac:spMkLst>
            <pc:docMk/>
            <pc:sldMk cId="3608153697" sldId="408"/>
            <ac:spMk id="10" creationId="{0F286134-24C4-7B81-5FDC-8E1FE9157EC9}"/>
          </ac:spMkLst>
        </pc:spChg>
        <pc:spChg chg="del">
          <ac:chgData name="Martina Marino" userId="5b696a2f-595b-48fd-9307-7b8f50f6727d" providerId="ADAL" clId="{06627F82-E57F-4413-9939-4270E81AA8B9}" dt="2022-12-20T15:04:28.480" v="7941" actId="478"/>
          <ac:spMkLst>
            <pc:docMk/>
            <pc:sldMk cId="3608153697" sldId="408"/>
            <ac:spMk id="11" creationId="{05556847-1E2C-DB81-DA1F-FC99F14432E5}"/>
          </ac:spMkLst>
        </pc:spChg>
        <pc:spChg chg="del">
          <ac:chgData name="Martina Marino" userId="5b696a2f-595b-48fd-9307-7b8f50f6727d" providerId="ADAL" clId="{06627F82-E57F-4413-9939-4270E81AA8B9}" dt="2022-12-20T15:04:28.480" v="7941" actId="478"/>
          <ac:spMkLst>
            <pc:docMk/>
            <pc:sldMk cId="3608153697" sldId="408"/>
            <ac:spMk id="12" creationId="{6DDA9B89-00E2-3226-F8E5-6BA70E1CC604}"/>
          </ac:spMkLst>
        </pc:spChg>
        <pc:spChg chg="del">
          <ac:chgData name="Martina Marino" userId="5b696a2f-595b-48fd-9307-7b8f50f6727d" providerId="ADAL" clId="{06627F82-E57F-4413-9939-4270E81AA8B9}" dt="2022-12-20T15:04:28.480" v="7941" actId="478"/>
          <ac:spMkLst>
            <pc:docMk/>
            <pc:sldMk cId="3608153697" sldId="408"/>
            <ac:spMk id="13" creationId="{07A8E6C9-29ED-F07D-CFEE-32E6FCE376AB}"/>
          </ac:spMkLst>
        </pc:spChg>
        <pc:spChg chg="del">
          <ac:chgData name="Martina Marino" userId="5b696a2f-595b-48fd-9307-7b8f50f6727d" providerId="ADAL" clId="{06627F82-E57F-4413-9939-4270E81AA8B9}" dt="2022-12-20T15:04:28.480" v="7941" actId="478"/>
          <ac:spMkLst>
            <pc:docMk/>
            <pc:sldMk cId="3608153697" sldId="408"/>
            <ac:spMk id="14" creationId="{819F1F01-EE40-E470-88CF-11CA332F4E63}"/>
          </ac:spMkLst>
        </pc:spChg>
        <pc:spChg chg="del">
          <ac:chgData name="Martina Marino" userId="5b696a2f-595b-48fd-9307-7b8f50f6727d" providerId="ADAL" clId="{06627F82-E57F-4413-9939-4270E81AA8B9}" dt="2022-12-20T15:04:28.480" v="7941" actId="478"/>
          <ac:spMkLst>
            <pc:docMk/>
            <pc:sldMk cId="3608153697" sldId="408"/>
            <ac:spMk id="15" creationId="{653B33CF-0AC2-286B-6781-A666FFCC956C}"/>
          </ac:spMkLst>
        </pc:spChg>
        <pc:spChg chg="del">
          <ac:chgData name="Martina Marino" userId="5b696a2f-595b-48fd-9307-7b8f50f6727d" providerId="ADAL" clId="{06627F82-E57F-4413-9939-4270E81AA8B9}" dt="2022-12-20T15:04:28.480" v="7941" actId="478"/>
          <ac:spMkLst>
            <pc:docMk/>
            <pc:sldMk cId="3608153697" sldId="408"/>
            <ac:spMk id="17" creationId="{75BC30EC-10BB-6BB3-637D-4631F7570B6D}"/>
          </ac:spMkLst>
        </pc:spChg>
        <pc:spChg chg="del">
          <ac:chgData name="Martina Marino" userId="5b696a2f-595b-48fd-9307-7b8f50f6727d" providerId="ADAL" clId="{06627F82-E57F-4413-9939-4270E81AA8B9}" dt="2022-12-20T15:04:28.480" v="7941" actId="478"/>
          <ac:spMkLst>
            <pc:docMk/>
            <pc:sldMk cId="3608153697" sldId="408"/>
            <ac:spMk id="18" creationId="{DD19F9B7-A73A-20C8-58D2-C6DA8A2491DC}"/>
          </ac:spMkLst>
        </pc:spChg>
        <pc:spChg chg="del">
          <ac:chgData name="Martina Marino" userId="5b696a2f-595b-48fd-9307-7b8f50f6727d" providerId="ADAL" clId="{06627F82-E57F-4413-9939-4270E81AA8B9}" dt="2022-12-20T15:04:28.480" v="7941" actId="478"/>
          <ac:spMkLst>
            <pc:docMk/>
            <pc:sldMk cId="3608153697" sldId="408"/>
            <ac:spMk id="19" creationId="{665F397B-AB0D-5A22-1C9C-F71C2D656389}"/>
          </ac:spMkLst>
        </pc:spChg>
        <pc:spChg chg="del">
          <ac:chgData name="Martina Marino" userId="5b696a2f-595b-48fd-9307-7b8f50f6727d" providerId="ADAL" clId="{06627F82-E57F-4413-9939-4270E81AA8B9}" dt="2022-12-20T15:04:28.480" v="7941" actId="478"/>
          <ac:spMkLst>
            <pc:docMk/>
            <pc:sldMk cId="3608153697" sldId="408"/>
            <ac:spMk id="20" creationId="{5E14971D-9A2C-99FF-3FED-383C2E26D213}"/>
          </ac:spMkLst>
        </pc:spChg>
        <pc:spChg chg="del">
          <ac:chgData name="Martina Marino" userId="5b696a2f-595b-48fd-9307-7b8f50f6727d" providerId="ADAL" clId="{06627F82-E57F-4413-9939-4270E81AA8B9}" dt="2022-12-20T15:04:28.480" v="7941" actId="478"/>
          <ac:spMkLst>
            <pc:docMk/>
            <pc:sldMk cId="3608153697" sldId="408"/>
            <ac:spMk id="21" creationId="{16468591-61D4-55C3-1E0F-EE75763DE906}"/>
          </ac:spMkLst>
        </pc:spChg>
        <pc:spChg chg="del">
          <ac:chgData name="Martina Marino" userId="5b696a2f-595b-48fd-9307-7b8f50f6727d" providerId="ADAL" clId="{06627F82-E57F-4413-9939-4270E81AA8B9}" dt="2022-12-20T15:04:28.480" v="7941" actId="478"/>
          <ac:spMkLst>
            <pc:docMk/>
            <pc:sldMk cId="3608153697" sldId="408"/>
            <ac:spMk id="22" creationId="{82FADE44-E777-3652-6445-AEE62A49FD26}"/>
          </ac:spMkLst>
        </pc:spChg>
      </pc:sldChg>
      <pc:sldMasterChg chg="delSldLayout">
        <pc:chgData name="Martina Marino" userId="5b696a2f-595b-48fd-9307-7b8f50f6727d" providerId="ADAL" clId="{06627F82-E57F-4413-9939-4270E81AA8B9}" dt="2022-12-20T15:04:21.583" v="7940" actId="2696"/>
        <pc:sldMasterMkLst>
          <pc:docMk/>
          <pc:sldMasterMk cId="677228308" sldId="2147483673"/>
        </pc:sldMasterMkLst>
        <pc:sldLayoutChg chg="del">
          <pc:chgData name="Martina Marino" userId="5b696a2f-595b-48fd-9307-7b8f50f6727d" providerId="ADAL" clId="{06627F82-E57F-4413-9939-4270E81AA8B9}" dt="2022-12-20T15:04:21.583" v="7940" actId="2696"/>
          <pc:sldLayoutMkLst>
            <pc:docMk/>
            <pc:sldMasterMk cId="677228308" sldId="2147483673"/>
            <pc:sldLayoutMk cId="2061030325" sldId="2147483686"/>
          </pc:sldLayoutMkLst>
        </pc:sldLayoutChg>
      </pc:sldMasterChg>
    </pc:docChg>
  </pc:docChgLst>
  <pc:docChgLst>
    <pc:chgData name="Roberta Matrella" userId="3c0a5e63-f310-4b53-afd7-a005914e7006" providerId="ADAL" clId="{34222D90-BA16-4BDA-AB95-47DD6193BBF4}"/>
    <pc:docChg chg="undo custSel addSld delSld modSld sldOrd modSection">
      <pc:chgData name="Roberta Matrella" userId="3c0a5e63-f310-4b53-afd7-a005914e7006" providerId="ADAL" clId="{34222D90-BA16-4BDA-AB95-47DD6193BBF4}" dt="2023-02-13T15:48:34.552" v="4231" actId="14100"/>
      <pc:docMkLst>
        <pc:docMk/>
      </pc:docMkLst>
      <pc:sldChg chg="modNotesTx">
        <pc:chgData name="Roberta Matrella" userId="3c0a5e63-f310-4b53-afd7-a005914e7006" providerId="ADAL" clId="{34222D90-BA16-4BDA-AB95-47DD6193BBF4}" dt="2022-11-02T17:15:30.431" v="472" actId="20577"/>
        <pc:sldMkLst>
          <pc:docMk/>
          <pc:sldMk cId="2850394169" sldId="299"/>
        </pc:sldMkLst>
      </pc:sldChg>
      <pc:sldChg chg="modNotesTx">
        <pc:chgData name="Roberta Matrella" userId="3c0a5e63-f310-4b53-afd7-a005914e7006" providerId="ADAL" clId="{34222D90-BA16-4BDA-AB95-47DD6193BBF4}" dt="2022-11-02T17:04:39.676" v="307" actId="20577"/>
        <pc:sldMkLst>
          <pc:docMk/>
          <pc:sldMk cId="2728718935" sldId="331"/>
        </pc:sldMkLst>
      </pc:sldChg>
      <pc:sldChg chg="modSp mod">
        <pc:chgData name="Roberta Matrella" userId="3c0a5e63-f310-4b53-afd7-a005914e7006" providerId="ADAL" clId="{34222D90-BA16-4BDA-AB95-47DD6193BBF4}" dt="2022-11-02T17:05:51.423" v="313" actId="14100"/>
        <pc:sldMkLst>
          <pc:docMk/>
          <pc:sldMk cId="3828644451" sldId="334"/>
        </pc:sldMkLst>
        <pc:picChg chg="mod">
          <ac:chgData name="Roberta Matrella" userId="3c0a5e63-f310-4b53-afd7-a005914e7006" providerId="ADAL" clId="{34222D90-BA16-4BDA-AB95-47DD6193BBF4}" dt="2022-11-02T17:05:51.423" v="313" actId="14100"/>
          <ac:picMkLst>
            <pc:docMk/>
            <pc:sldMk cId="3828644451" sldId="334"/>
            <ac:picMk id="3" creationId="{957D77F0-CA95-94D7-486F-E65078639925}"/>
          </ac:picMkLst>
        </pc:picChg>
      </pc:sldChg>
      <pc:sldChg chg="modSp mod">
        <pc:chgData name="Roberta Matrella" userId="3c0a5e63-f310-4b53-afd7-a005914e7006" providerId="ADAL" clId="{34222D90-BA16-4BDA-AB95-47DD6193BBF4}" dt="2022-11-02T14:57:26.781" v="26" actId="20577"/>
        <pc:sldMkLst>
          <pc:docMk/>
          <pc:sldMk cId="3134990044" sldId="336"/>
        </pc:sldMkLst>
        <pc:spChg chg="mod">
          <ac:chgData name="Roberta Matrella" userId="3c0a5e63-f310-4b53-afd7-a005914e7006" providerId="ADAL" clId="{34222D90-BA16-4BDA-AB95-47DD6193BBF4}" dt="2022-11-02T14:57:26.781" v="26" actId="20577"/>
          <ac:spMkLst>
            <pc:docMk/>
            <pc:sldMk cId="3134990044" sldId="336"/>
            <ac:spMk id="2" creationId="{1FED5AA3-2F57-D5EA-7D73-3C3A7F2182A4}"/>
          </ac:spMkLst>
        </pc:spChg>
      </pc:sldChg>
      <pc:sldChg chg="modSp mod">
        <pc:chgData name="Roberta Matrella" userId="3c0a5e63-f310-4b53-afd7-a005914e7006" providerId="ADAL" clId="{34222D90-BA16-4BDA-AB95-47DD6193BBF4}" dt="2022-11-09T13:43:21.767" v="554" actId="15"/>
        <pc:sldMkLst>
          <pc:docMk/>
          <pc:sldMk cId="2333234095" sldId="340"/>
        </pc:sldMkLst>
        <pc:spChg chg="mod">
          <ac:chgData name="Roberta Matrella" userId="3c0a5e63-f310-4b53-afd7-a005914e7006" providerId="ADAL" clId="{34222D90-BA16-4BDA-AB95-47DD6193BBF4}" dt="2022-11-09T13:43:21.767" v="554" actId="15"/>
          <ac:spMkLst>
            <pc:docMk/>
            <pc:sldMk cId="2333234095" sldId="340"/>
            <ac:spMk id="3" creationId="{F8A0BDEC-8230-25F3-C457-35D43C45C440}"/>
          </ac:spMkLst>
        </pc:spChg>
      </pc:sldChg>
      <pc:sldChg chg="modSp mod">
        <pc:chgData name="Roberta Matrella" userId="3c0a5e63-f310-4b53-afd7-a005914e7006" providerId="ADAL" clId="{34222D90-BA16-4BDA-AB95-47DD6193BBF4}" dt="2022-11-09T13:39:28.372" v="546" actId="27636"/>
        <pc:sldMkLst>
          <pc:docMk/>
          <pc:sldMk cId="4171276221" sldId="342"/>
        </pc:sldMkLst>
        <pc:spChg chg="mod">
          <ac:chgData name="Roberta Matrella" userId="3c0a5e63-f310-4b53-afd7-a005914e7006" providerId="ADAL" clId="{34222D90-BA16-4BDA-AB95-47DD6193BBF4}" dt="2022-11-09T13:39:28.370" v="545" actId="27636"/>
          <ac:spMkLst>
            <pc:docMk/>
            <pc:sldMk cId="4171276221" sldId="342"/>
            <ac:spMk id="4" creationId="{5D9D93B3-56C4-B750-32E2-86A44C355012}"/>
          </ac:spMkLst>
        </pc:spChg>
        <pc:spChg chg="mod">
          <ac:chgData name="Roberta Matrella" userId="3c0a5e63-f310-4b53-afd7-a005914e7006" providerId="ADAL" clId="{34222D90-BA16-4BDA-AB95-47DD6193BBF4}" dt="2022-11-09T13:39:28.372" v="546" actId="27636"/>
          <ac:spMkLst>
            <pc:docMk/>
            <pc:sldMk cId="4171276221" sldId="342"/>
            <ac:spMk id="6" creationId="{F6158CC6-8A67-F837-D0E7-984875F387E3}"/>
          </ac:spMkLst>
        </pc:spChg>
      </pc:sldChg>
      <pc:sldChg chg="mod modShow">
        <pc:chgData name="Roberta Matrella" userId="3c0a5e63-f310-4b53-afd7-a005914e7006" providerId="ADAL" clId="{34222D90-BA16-4BDA-AB95-47DD6193BBF4}" dt="2022-11-09T14:19:01.902" v="813" actId="729"/>
        <pc:sldMkLst>
          <pc:docMk/>
          <pc:sldMk cId="2430948784" sldId="346"/>
        </pc:sldMkLst>
      </pc:sldChg>
      <pc:sldChg chg="addSp delSp modSp del mod modClrScheme modShow chgLayout">
        <pc:chgData name="Roberta Matrella" userId="3c0a5e63-f310-4b53-afd7-a005914e7006" providerId="ADAL" clId="{34222D90-BA16-4BDA-AB95-47DD6193BBF4}" dt="2022-12-20T15:22:43.164" v="3780" actId="2696"/>
        <pc:sldMkLst>
          <pc:docMk/>
          <pc:sldMk cId="3399491363" sldId="347"/>
        </pc:sldMkLst>
        <pc:spChg chg="add del">
          <ac:chgData name="Roberta Matrella" userId="3c0a5e63-f310-4b53-afd7-a005914e7006" providerId="ADAL" clId="{34222D90-BA16-4BDA-AB95-47DD6193BBF4}" dt="2022-11-09T13:48:48.841" v="557" actId="11529"/>
          <ac:spMkLst>
            <pc:docMk/>
            <pc:sldMk cId="3399491363" sldId="347"/>
            <ac:spMk id="2" creationId="{6174A40C-E976-08B7-FB49-2E6628BB2218}"/>
          </ac:spMkLst>
        </pc:spChg>
        <pc:spChg chg="add del mod">
          <ac:chgData name="Roberta Matrella" userId="3c0a5e63-f310-4b53-afd7-a005914e7006" providerId="ADAL" clId="{34222D90-BA16-4BDA-AB95-47DD6193BBF4}" dt="2022-11-09T13:48:57.731" v="559" actId="478"/>
          <ac:spMkLst>
            <pc:docMk/>
            <pc:sldMk cId="3399491363" sldId="347"/>
            <ac:spMk id="3" creationId="{FD149BD0-23EE-A481-1A4B-77B134D87F60}"/>
          </ac:spMkLst>
        </pc:spChg>
        <pc:spChg chg="add mod">
          <ac:chgData name="Roberta Matrella" userId="3c0a5e63-f310-4b53-afd7-a005914e7006" providerId="ADAL" clId="{34222D90-BA16-4BDA-AB95-47DD6193BBF4}" dt="2022-11-09T13:50:02.685" v="567" actId="108"/>
          <ac:spMkLst>
            <pc:docMk/>
            <pc:sldMk cId="3399491363" sldId="347"/>
            <ac:spMk id="4" creationId="{B2163F55-75B4-8A03-A2CA-B05CD5C6ADEF}"/>
          </ac:spMkLst>
        </pc:spChg>
        <pc:spChg chg="add mod">
          <ac:chgData name="Roberta Matrella" userId="3c0a5e63-f310-4b53-afd7-a005914e7006" providerId="ADAL" clId="{34222D90-BA16-4BDA-AB95-47DD6193BBF4}" dt="2022-11-09T14:45:26.763" v="1365" actId="27636"/>
          <ac:spMkLst>
            <pc:docMk/>
            <pc:sldMk cId="3399491363" sldId="347"/>
            <ac:spMk id="5" creationId="{1A5DC991-6E06-ABEB-3307-E8755E313FE7}"/>
          </ac:spMkLst>
        </pc:spChg>
      </pc:sldChg>
      <pc:sldChg chg="modSp">
        <pc:chgData name="Roberta Matrella" userId="3c0a5e63-f310-4b53-afd7-a005914e7006" providerId="ADAL" clId="{34222D90-BA16-4BDA-AB95-47DD6193BBF4}" dt="2023-02-13T14:09:35.178" v="3800" actId="207"/>
        <pc:sldMkLst>
          <pc:docMk/>
          <pc:sldMk cId="2174338951" sldId="348"/>
        </pc:sldMkLst>
        <pc:graphicFrameChg chg="mod">
          <ac:chgData name="Roberta Matrella" userId="3c0a5e63-f310-4b53-afd7-a005914e7006" providerId="ADAL" clId="{34222D90-BA16-4BDA-AB95-47DD6193BBF4}" dt="2023-02-13T14:09:35.178" v="3800" actId="207"/>
          <ac:graphicFrameMkLst>
            <pc:docMk/>
            <pc:sldMk cId="2174338951" sldId="348"/>
            <ac:graphicFrameMk id="2" creationId="{5C91E9CC-9099-E1EF-69F0-4FCE5332DF03}"/>
          </ac:graphicFrameMkLst>
        </pc:graphicFrameChg>
      </pc:sldChg>
      <pc:sldChg chg="modSp add del mod">
        <pc:chgData name="Roberta Matrella" userId="3c0a5e63-f310-4b53-afd7-a005914e7006" providerId="ADAL" clId="{34222D90-BA16-4BDA-AB95-47DD6193BBF4}" dt="2022-12-20T15:23:00.324" v="3781" actId="2696"/>
        <pc:sldMkLst>
          <pc:docMk/>
          <pc:sldMk cId="811740827" sldId="349"/>
        </pc:sldMkLst>
        <pc:spChg chg="mod">
          <ac:chgData name="Roberta Matrella" userId="3c0a5e63-f310-4b53-afd7-a005914e7006" providerId="ADAL" clId="{34222D90-BA16-4BDA-AB95-47DD6193BBF4}" dt="2022-11-09T14:37:14.307" v="1363" actId="20577"/>
          <ac:spMkLst>
            <pc:docMk/>
            <pc:sldMk cId="811740827" sldId="349"/>
            <ac:spMk id="5" creationId="{1A5DC991-6E06-ABEB-3307-E8755E313FE7}"/>
          </ac:spMkLst>
        </pc:spChg>
      </pc:sldChg>
      <pc:sldChg chg="modSp new mod modShow">
        <pc:chgData name="Roberta Matrella" userId="3c0a5e63-f310-4b53-afd7-a005914e7006" providerId="ADAL" clId="{34222D90-BA16-4BDA-AB95-47DD6193BBF4}" dt="2022-11-09T16:21:55.916" v="1690" actId="20577"/>
        <pc:sldMkLst>
          <pc:docMk/>
          <pc:sldMk cId="3080738473" sldId="350"/>
        </pc:sldMkLst>
        <pc:spChg chg="mod">
          <ac:chgData name="Roberta Matrella" userId="3c0a5e63-f310-4b53-afd7-a005914e7006" providerId="ADAL" clId="{34222D90-BA16-4BDA-AB95-47DD6193BBF4}" dt="2022-11-09T16:21:55.916" v="1690" actId="20577"/>
          <ac:spMkLst>
            <pc:docMk/>
            <pc:sldMk cId="3080738473" sldId="350"/>
            <ac:spMk id="3" creationId="{FB182683-A941-BE95-C83D-6A761972E0B9}"/>
          </ac:spMkLst>
        </pc:spChg>
      </pc:sldChg>
      <pc:sldChg chg="modSp mod">
        <pc:chgData name="Roberta Matrella" userId="3c0a5e63-f310-4b53-afd7-a005914e7006" providerId="ADAL" clId="{34222D90-BA16-4BDA-AB95-47DD6193BBF4}" dt="2022-11-09T16:54:30.789" v="1755" actId="20577"/>
        <pc:sldMkLst>
          <pc:docMk/>
          <pc:sldMk cId="946686811" sldId="351"/>
        </pc:sldMkLst>
        <pc:spChg chg="mod">
          <ac:chgData name="Roberta Matrella" userId="3c0a5e63-f310-4b53-afd7-a005914e7006" providerId="ADAL" clId="{34222D90-BA16-4BDA-AB95-47DD6193BBF4}" dt="2022-11-09T16:54:30.789" v="1755" actId="20577"/>
          <ac:spMkLst>
            <pc:docMk/>
            <pc:sldMk cId="946686811" sldId="351"/>
            <ac:spMk id="4" creationId="{0998799C-52E6-70BB-883C-DB429897A219}"/>
          </ac:spMkLst>
        </pc:spChg>
        <pc:picChg chg="mod">
          <ac:chgData name="Roberta Matrella" userId="3c0a5e63-f310-4b53-afd7-a005914e7006" providerId="ADAL" clId="{34222D90-BA16-4BDA-AB95-47DD6193BBF4}" dt="2022-11-09T16:53:04.762" v="1700" actId="1076"/>
          <ac:picMkLst>
            <pc:docMk/>
            <pc:sldMk cId="946686811" sldId="351"/>
            <ac:picMk id="1026" creationId="{C21F6366-4D32-821E-A4FE-4E1E9187764C}"/>
          </ac:picMkLst>
        </pc:picChg>
      </pc:sldChg>
      <pc:sldChg chg="addSp delSp modSp mod">
        <pc:chgData name="Roberta Matrella" userId="3c0a5e63-f310-4b53-afd7-a005914e7006" providerId="ADAL" clId="{34222D90-BA16-4BDA-AB95-47DD6193BBF4}" dt="2022-11-09T17:29:32.202" v="2113" actId="108"/>
        <pc:sldMkLst>
          <pc:docMk/>
          <pc:sldMk cId="2543612514" sldId="352"/>
        </pc:sldMkLst>
        <pc:spChg chg="add del mod">
          <ac:chgData name="Roberta Matrella" userId="3c0a5e63-f310-4b53-afd7-a005914e7006" providerId="ADAL" clId="{34222D90-BA16-4BDA-AB95-47DD6193BBF4}" dt="2022-11-09T16:55:20.784" v="1759" actId="478"/>
          <ac:spMkLst>
            <pc:docMk/>
            <pc:sldMk cId="2543612514" sldId="352"/>
            <ac:spMk id="2" creationId="{B518D63F-F050-5D3C-C09C-69B1C5E3E92A}"/>
          </ac:spMkLst>
        </pc:spChg>
        <pc:spChg chg="mod">
          <ac:chgData name="Roberta Matrella" userId="3c0a5e63-f310-4b53-afd7-a005914e7006" providerId="ADAL" clId="{34222D90-BA16-4BDA-AB95-47DD6193BBF4}" dt="2022-11-09T17:12:06.537" v="1962" actId="207"/>
          <ac:spMkLst>
            <pc:docMk/>
            <pc:sldMk cId="2543612514" sldId="352"/>
            <ac:spMk id="4" creationId="{0998799C-52E6-70BB-883C-DB429897A219}"/>
          </ac:spMkLst>
        </pc:spChg>
        <pc:spChg chg="mod">
          <ac:chgData name="Roberta Matrella" userId="3c0a5e63-f310-4b53-afd7-a005914e7006" providerId="ADAL" clId="{34222D90-BA16-4BDA-AB95-47DD6193BBF4}" dt="2022-11-09T17:12:12.313" v="1963" actId="207"/>
          <ac:spMkLst>
            <pc:docMk/>
            <pc:sldMk cId="2543612514" sldId="352"/>
            <ac:spMk id="9" creationId="{D814BF89-6E96-FD2C-2FF0-F69C3C1AA968}"/>
          </ac:spMkLst>
        </pc:spChg>
        <pc:spChg chg="add mod">
          <ac:chgData name="Roberta Matrella" userId="3c0a5e63-f310-4b53-afd7-a005914e7006" providerId="ADAL" clId="{34222D90-BA16-4BDA-AB95-47DD6193BBF4}" dt="2022-11-09T17:29:32.202" v="2113" actId="108"/>
          <ac:spMkLst>
            <pc:docMk/>
            <pc:sldMk cId="2543612514" sldId="352"/>
            <ac:spMk id="11" creationId="{711FF7EC-E3E6-19A9-65D5-AE02A24810C9}"/>
          </ac:spMkLst>
        </pc:spChg>
      </pc:sldChg>
      <pc:sldChg chg="addSp modSp mod">
        <pc:chgData name="Roberta Matrella" userId="3c0a5e63-f310-4b53-afd7-a005914e7006" providerId="ADAL" clId="{34222D90-BA16-4BDA-AB95-47DD6193BBF4}" dt="2022-11-09T17:29:44.057" v="2114" actId="108"/>
        <pc:sldMkLst>
          <pc:docMk/>
          <pc:sldMk cId="949579957" sldId="353"/>
        </pc:sldMkLst>
        <pc:spChg chg="add mod">
          <ac:chgData name="Roberta Matrella" userId="3c0a5e63-f310-4b53-afd7-a005914e7006" providerId="ADAL" clId="{34222D90-BA16-4BDA-AB95-47DD6193BBF4}" dt="2022-11-09T17:29:44.057" v="2114" actId="108"/>
          <ac:spMkLst>
            <pc:docMk/>
            <pc:sldMk cId="949579957" sldId="353"/>
            <ac:spMk id="2" creationId="{DAE225BD-A049-008E-5A4C-A442AF73181F}"/>
          </ac:spMkLst>
        </pc:spChg>
        <pc:spChg chg="mod">
          <ac:chgData name="Roberta Matrella" userId="3c0a5e63-f310-4b53-afd7-a005914e7006" providerId="ADAL" clId="{34222D90-BA16-4BDA-AB95-47DD6193BBF4}" dt="2022-11-09T17:14:59.339" v="1966"/>
          <ac:spMkLst>
            <pc:docMk/>
            <pc:sldMk cId="949579957" sldId="353"/>
            <ac:spMk id="4" creationId="{0998799C-52E6-70BB-883C-DB429897A219}"/>
          </ac:spMkLst>
        </pc:spChg>
      </pc:sldChg>
      <pc:sldChg chg="addSp delSp modSp new del mod">
        <pc:chgData name="Roberta Matrella" userId="3c0a5e63-f310-4b53-afd7-a005914e7006" providerId="ADAL" clId="{34222D90-BA16-4BDA-AB95-47DD6193BBF4}" dt="2022-11-09T17:40:22.034" v="2137" actId="2696"/>
        <pc:sldMkLst>
          <pc:docMk/>
          <pc:sldMk cId="2216686014" sldId="354"/>
        </pc:sldMkLst>
        <pc:graphicFrameChg chg="add del modGraphic">
          <ac:chgData name="Roberta Matrella" userId="3c0a5e63-f310-4b53-afd7-a005914e7006" providerId="ADAL" clId="{34222D90-BA16-4BDA-AB95-47DD6193BBF4}" dt="2022-11-09T17:40:16.114" v="2135" actId="478"/>
          <ac:graphicFrameMkLst>
            <pc:docMk/>
            <pc:sldMk cId="2216686014" sldId="354"/>
            <ac:graphicFrameMk id="4" creationId="{2560620C-B321-0EDC-071B-C30DDDC18DC5}"/>
          </ac:graphicFrameMkLst>
        </pc:graphicFrameChg>
        <pc:picChg chg="add del mod">
          <ac:chgData name="Roberta Matrella" userId="3c0a5e63-f310-4b53-afd7-a005914e7006" providerId="ADAL" clId="{34222D90-BA16-4BDA-AB95-47DD6193BBF4}" dt="2022-11-09T17:40:18.372" v="2136" actId="478"/>
          <ac:picMkLst>
            <pc:docMk/>
            <pc:sldMk cId="2216686014" sldId="354"/>
            <ac:picMk id="1026" creationId="{35C278B9-231A-419F-D46F-744ADF9961B1}"/>
          </ac:picMkLst>
        </pc:picChg>
      </pc:sldChg>
      <pc:sldChg chg="modSp mod">
        <pc:chgData name="Roberta Matrella" userId="3c0a5e63-f310-4b53-afd7-a005914e7006" providerId="ADAL" clId="{34222D90-BA16-4BDA-AB95-47DD6193BBF4}" dt="2023-02-13T14:11:46.727" v="3838" actId="207"/>
        <pc:sldMkLst>
          <pc:docMk/>
          <pc:sldMk cId="1441400416" sldId="362"/>
        </pc:sldMkLst>
        <pc:spChg chg="mod">
          <ac:chgData name="Roberta Matrella" userId="3c0a5e63-f310-4b53-afd7-a005914e7006" providerId="ADAL" clId="{34222D90-BA16-4BDA-AB95-47DD6193BBF4}" dt="2023-02-13T14:11:46.727" v="3838" actId="207"/>
          <ac:spMkLst>
            <pc:docMk/>
            <pc:sldMk cId="1441400416" sldId="362"/>
            <ac:spMk id="5" creationId="{48A022BD-1C8E-A7DC-E57E-613961DE20BD}"/>
          </ac:spMkLst>
        </pc:spChg>
      </pc:sldChg>
      <pc:sldChg chg="modNotesTx">
        <pc:chgData name="Roberta Matrella" userId="3c0a5e63-f310-4b53-afd7-a005914e7006" providerId="ADAL" clId="{34222D90-BA16-4BDA-AB95-47DD6193BBF4}" dt="2022-12-19T15:01:56.733" v="3472" actId="20577"/>
        <pc:sldMkLst>
          <pc:docMk/>
          <pc:sldMk cId="3853326805" sldId="366"/>
        </pc:sldMkLst>
      </pc:sldChg>
      <pc:sldChg chg="modSp add mod modNotesTx">
        <pc:chgData name="Roberta Matrella" userId="3c0a5e63-f310-4b53-afd7-a005914e7006" providerId="ADAL" clId="{34222D90-BA16-4BDA-AB95-47DD6193BBF4}" dt="2022-11-23T16:24:19.379" v="2175"/>
        <pc:sldMkLst>
          <pc:docMk/>
          <pc:sldMk cId="3938589351" sldId="369"/>
        </pc:sldMkLst>
        <pc:spChg chg="mod">
          <ac:chgData name="Roberta Matrella" userId="3c0a5e63-f310-4b53-afd7-a005914e7006" providerId="ADAL" clId="{34222D90-BA16-4BDA-AB95-47DD6193BBF4}" dt="2022-11-23T16:20:49.378" v="2174" actId="20577"/>
          <ac:spMkLst>
            <pc:docMk/>
            <pc:sldMk cId="3938589351" sldId="369"/>
            <ac:spMk id="4" creationId="{447A35C7-7E88-DA5F-FDFE-02D53FA6FC7C}"/>
          </ac:spMkLst>
        </pc:spChg>
      </pc:sldChg>
      <pc:sldChg chg="addSp delSp modSp new mod ord modNotesTx">
        <pc:chgData name="Roberta Matrella" userId="3c0a5e63-f310-4b53-afd7-a005914e7006" providerId="ADAL" clId="{34222D90-BA16-4BDA-AB95-47DD6193BBF4}" dt="2022-12-15T18:14:34.778" v="3466" actId="1076"/>
        <pc:sldMkLst>
          <pc:docMk/>
          <pc:sldMk cId="1055511911" sldId="370"/>
        </pc:sldMkLst>
        <pc:spChg chg="mod">
          <ac:chgData name="Roberta Matrella" userId="3c0a5e63-f310-4b53-afd7-a005914e7006" providerId="ADAL" clId="{34222D90-BA16-4BDA-AB95-47DD6193BBF4}" dt="2022-11-28T15:59:03.696" v="2571" actId="20577"/>
          <ac:spMkLst>
            <pc:docMk/>
            <pc:sldMk cId="1055511911" sldId="370"/>
            <ac:spMk id="2" creationId="{65CE1031-B604-03E9-2A57-A61530C09519}"/>
          </ac:spMkLst>
        </pc:spChg>
        <pc:spChg chg="del">
          <ac:chgData name="Roberta Matrella" userId="3c0a5e63-f310-4b53-afd7-a005914e7006" providerId="ADAL" clId="{34222D90-BA16-4BDA-AB95-47DD6193BBF4}" dt="2022-11-28T15:34:47.843" v="2177"/>
          <ac:spMkLst>
            <pc:docMk/>
            <pc:sldMk cId="1055511911" sldId="370"/>
            <ac:spMk id="3" creationId="{A336B87F-E150-2CF4-75B7-37474D901C00}"/>
          </ac:spMkLst>
        </pc:spChg>
        <pc:spChg chg="add mod">
          <ac:chgData name="Roberta Matrella" userId="3c0a5e63-f310-4b53-afd7-a005914e7006" providerId="ADAL" clId="{34222D90-BA16-4BDA-AB95-47DD6193BBF4}" dt="2022-11-28T17:42:37.500" v="3088" actId="1076"/>
          <ac:spMkLst>
            <pc:docMk/>
            <pc:sldMk cId="1055511911" sldId="370"/>
            <ac:spMk id="5" creationId="{2D981B63-3790-C64D-EE4E-59A65EFD5464}"/>
          </ac:spMkLst>
        </pc:spChg>
        <pc:picChg chg="add mod">
          <ac:chgData name="Roberta Matrella" userId="3c0a5e63-f310-4b53-afd7-a005914e7006" providerId="ADAL" clId="{34222D90-BA16-4BDA-AB95-47DD6193BBF4}" dt="2022-12-15T18:14:34.778" v="3466" actId="1076"/>
          <ac:picMkLst>
            <pc:docMk/>
            <pc:sldMk cId="1055511911" sldId="370"/>
            <ac:picMk id="4" creationId="{D101368A-7173-C765-C2A0-B354C76A7B17}"/>
          </ac:picMkLst>
        </pc:picChg>
      </pc:sldChg>
      <pc:sldChg chg="modSp new mod ord modShow">
        <pc:chgData name="Roberta Matrella" userId="3c0a5e63-f310-4b53-afd7-a005914e7006" providerId="ADAL" clId="{34222D90-BA16-4BDA-AB95-47DD6193BBF4}" dt="2022-12-07T16:33:29.082" v="3272" actId="20577"/>
        <pc:sldMkLst>
          <pc:docMk/>
          <pc:sldMk cId="335356535" sldId="371"/>
        </pc:sldMkLst>
        <pc:spChg chg="mod">
          <ac:chgData name="Roberta Matrella" userId="3c0a5e63-f310-4b53-afd7-a005914e7006" providerId="ADAL" clId="{34222D90-BA16-4BDA-AB95-47DD6193BBF4}" dt="2022-11-28T15:58:47.432" v="2526" actId="108"/>
          <ac:spMkLst>
            <pc:docMk/>
            <pc:sldMk cId="335356535" sldId="371"/>
            <ac:spMk id="2" creationId="{1BEE2D95-8A70-510E-F524-FC3F98696327}"/>
          </ac:spMkLst>
        </pc:spChg>
        <pc:spChg chg="mod">
          <ac:chgData name="Roberta Matrella" userId="3c0a5e63-f310-4b53-afd7-a005914e7006" providerId="ADAL" clId="{34222D90-BA16-4BDA-AB95-47DD6193BBF4}" dt="2022-12-07T16:33:29.082" v="3272" actId="20577"/>
          <ac:spMkLst>
            <pc:docMk/>
            <pc:sldMk cId="335356535" sldId="371"/>
            <ac:spMk id="3" creationId="{75EA33C7-A4C9-C9ED-6322-E220BC87BC86}"/>
          </ac:spMkLst>
        </pc:spChg>
      </pc:sldChg>
      <pc:sldChg chg="addSp delSp modSp new mod">
        <pc:chgData name="Roberta Matrella" userId="3c0a5e63-f310-4b53-afd7-a005914e7006" providerId="ADAL" clId="{34222D90-BA16-4BDA-AB95-47DD6193BBF4}" dt="2022-11-28T17:38:35.327" v="3085" actId="12"/>
        <pc:sldMkLst>
          <pc:docMk/>
          <pc:sldMk cId="4101363658" sldId="372"/>
        </pc:sldMkLst>
        <pc:spChg chg="mod">
          <ac:chgData name="Roberta Matrella" userId="3c0a5e63-f310-4b53-afd7-a005914e7006" providerId="ADAL" clId="{34222D90-BA16-4BDA-AB95-47DD6193BBF4}" dt="2022-11-28T17:21:18.985" v="2937" actId="108"/>
          <ac:spMkLst>
            <pc:docMk/>
            <pc:sldMk cId="4101363658" sldId="372"/>
            <ac:spMk id="2" creationId="{A84A21BD-50E9-9E97-0903-6BC4B0D0D9C8}"/>
          </ac:spMkLst>
        </pc:spChg>
        <pc:spChg chg="del">
          <ac:chgData name="Roberta Matrella" userId="3c0a5e63-f310-4b53-afd7-a005914e7006" providerId="ADAL" clId="{34222D90-BA16-4BDA-AB95-47DD6193BBF4}" dt="2022-11-28T16:56:56.957" v="2634" actId="3680"/>
          <ac:spMkLst>
            <pc:docMk/>
            <pc:sldMk cId="4101363658" sldId="372"/>
            <ac:spMk id="3" creationId="{BE992111-8C84-7B08-41E0-E608DC1A4146}"/>
          </ac:spMkLst>
        </pc:spChg>
        <pc:spChg chg="add del mod">
          <ac:chgData name="Roberta Matrella" userId="3c0a5e63-f310-4b53-afd7-a005914e7006" providerId="ADAL" clId="{34222D90-BA16-4BDA-AB95-47DD6193BBF4}" dt="2022-11-28T17:03:05.251" v="2640" actId="478"/>
          <ac:spMkLst>
            <pc:docMk/>
            <pc:sldMk cId="4101363658" sldId="372"/>
            <ac:spMk id="8" creationId="{3B7CEB22-6632-A7E6-91D8-DF385924ACA7}"/>
          </ac:spMkLst>
        </pc:spChg>
        <pc:spChg chg="add mod">
          <ac:chgData name="Roberta Matrella" userId="3c0a5e63-f310-4b53-afd7-a005914e7006" providerId="ADAL" clId="{34222D90-BA16-4BDA-AB95-47DD6193BBF4}" dt="2022-11-28T17:38:35.327" v="3085" actId="12"/>
          <ac:spMkLst>
            <pc:docMk/>
            <pc:sldMk cId="4101363658" sldId="372"/>
            <ac:spMk id="10" creationId="{C0079E45-B701-5967-EA1D-0F613F13E7F4}"/>
          </ac:spMkLst>
        </pc:spChg>
        <pc:spChg chg="add del mod">
          <ac:chgData name="Roberta Matrella" userId="3c0a5e63-f310-4b53-afd7-a005914e7006" providerId="ADAL" clId="{34222D90-BA16-4BDA-AB95-47DD6193BBF4}" dt="2022-11-28T17:17:43.887" v="2882" actId="478"/>
          <ac:spMkLst>
            <pc:docMk/>
            <pc:sldMk cId="4101363658" sldId="372"/>
            <ac:spMk id="13" creationId="{B6CADF9C-B1BE-93C3-45BF-77237CB1A37F}"/>
          </ac:spMkLst>
        </pc:spChg>
        <pc:graphicFrameChg chg="add del mod ord modGraphic">
          <ac:chgData name="Roberta Matrella" userId="3c0a5e63-f310-4b53-afd7-a005914e7006" providerId="ADAL" clId="{34222D90-BA16-4BDA-AB95-47DD6193BBF4}" dt="2022-11-28T17:03:10.962" v="2643" actId="478"/>
          <ac:graphicFrameMkLst>
            <pc:docMk/>
            <pc:sldMk cId="4101363658" sldId="372"/>
            <ac:graphicFrameMk id="4" creationId="{F4EE0F7C-442B-59AF-D154-DC7008AC670D}"/>
          </ac:graphicFrameMkLst>
        </pc:graphicFrameChg>
        <pc:picChg chg="add del mod">
          <ac:chgData name="Roberta Matrella" userId="3c0a5e63-f310-4b53-afd7-a005914e7006" providerId="ADAL" clId="{34222D90-BA16-4BDA-AB95-47DD6193BBF4}" dt="2022-11-28T17:11:02.112" v="2771" actId="478"/>
          <ac:picMkLst>
            <pc:docMk/>
            <pc:sldMk cId="4101363658" sldId="372"/>
            <ac:picMk id="6" creationId="{808AB6F6-52F5-5EE5-D4C5-CD79053602D6}"/>
          </ac:picMkLst>
        </pc:picChg>
        <pc:picChg chg="add del mod">
          <ac:chgData name="Roberta Matrella" userId="3c0a5e63-f310-4b53-afd7-a005914e7006" providerId="ADAL" clId="{34222D90-BA16-4BDA-AB95-47DD6193BBF4}" dt="2022-11-28T17:17:35.928" v="2879" actId="478"/>
          <ac:picMkLst>
            <pc:docMk/>
            <pc:sldMk cId="4101363658" sldId="372"/>
            <ac:picMk id="12" creationId="{0921A829-5297-1239-BD59-D196A2519842}"/>
          </ac:picMkLst>
        </pc:picChg>
        <pc:picChg chg="add del mod">
          <ac:chgData name="Roberta Matrella" userId="3c0a5e63-f310-4b53-afd7-a005914e7006" providerId="ADAL" clId="{34222D90-BA16-4BDA-AB95-47DD6193BBF4}" dt="2022-11-28T17:17:35.344" v="2878" actId="478"/>
          <ac:picMkLst>
            <pc:docMk/>
            <pc:sldMk cId="4101363658" sldId="372"/>
            <ac:picMk id="15" creationId="{14B756F2-6216-7060-0824-B31F350752A3}"/>
          </ac:picMkLst>
        </pc:picChg>
      </pc:sldChg>
      <pc:sldChg chg="ord">
        <pc:chgData name="Roberta Matrella" userId="3c0a5e63-f310-4b53-afd7-a005914e7006" providerId="ADAL" clId="{34222D90-BA16-4BDA-AB95-47DD6193BBF4}" dt="2023-02-13T15:45:49.419" v="4223"/>
        <pc:sldMkLst>
          <pc:docMk/>
          <pc:sldMk cId="4143974791" sldId="373"/>
        </pc:sldMkLst>
      </pc:sldChg>
      <pc:sldChg chg="ord">
        <pc:chgData name="Roberta Matrella" userId="3c0a5e63-f310-4b53-afd7-a005914e7006" providerId="ADAL" clId="{34222D90-BA16-4BDA-AB95-47DD6193BBF4}" dt="2023-02-13T15:45:49.419" v="4223"/>
        <pc:sldMkLst>
          <pc:docMk/>
          <pc:sldMk cId="3220897777" sldId="374"/>
        </pc:sldMkLst>
      </pc:sldChg>
      <pc:sldChg chg="modSp add del mod">
        <pc:chgData name="Roberta Matrella" userId="3c0a5e63-f310-4b53-afd7-a005914e7006" providerId="ADAL" clId="{34222D90-BA16-4BDA-AB95-47DD6193BBF4}" dt="2022-12-19T17:48:20.461" v="3499" actId="2696"/>
        <pc:sldMkLst>
          <pc:docMk/>
          <pc:sldMk cId="173356023" sldId="376"/>
        </pc:sldMkLst>
        <pc:spChg chg="mod">
          <ac:chgData name="Roberta Matrella" userId="3c0a5e63-f310-4b53-afd7-a005914e7006" providerId="ADAL" clId="{34222D90-BA16-4BDA-AB95-47DD6193BBF4}" dt="2022-12-07T16:27:07.469" v="3225" actId="20577"/>
          <ac:spMkLst>
            <pc:docMk/>
            <pc:sldMk cId="173356023" sldId="376"/>
            <ac:spMk id="8" creationId="{20F23A10-3D2B-5A0D-28A7-654A7916D536}"/>
          </ac:spMkLst>
        </pc:spChg>
      </pc:sldChg>
      <pc:sldChg chg="modSp del mod modNotesTx">
        <pc:chgData name="Roberta Matrella" userId="3c0a5e63-f310-4b53-afd7-a005914e7006" providerId="ADAL" clId="{34222D90-BA16-4BDA-AB95-47DD6193BBF4}" dt="2022-12-07T16:19:09.749" v="3221" actId="2696"/>
        <pc:sldMkLst>
          <pc:docMk/>
          <pc:sldMk cId="3509172505" sldId="376"/>
        </pc:sldMkLst>
        <pc:spChg chg="mod">
          <ac:chgData name="Roberta Matrella" userId="3c0a5e63-f310-4b53-afd7-a005914e7006" providerId="ADAL" clId="{34222D90-BA16-4BDA-AB95-47DD6193BBF4}" dt="2022-12-07T09:51:51.671" v="3171" actId="1076"/>
          <ac:spMkLst>
            <pc:docMk/>
            <pc:sldMk cId="3509172505" sldId="376"/>
            <ac:spMk id="8" creationId="{20F23A10-3D2B-5A0D-28A7-654A7916D536}"/>
          </ac:spMkLst>
        </pc:spChg>
        <pc:picChg chg="mod">
          <ac:chgData name="Roberta Matrella" userId="3c0a5e63-f310-4b53-afd7-a005914e7006" providerId="ADAL" clId="{34222D90-BA16-4BDA-AB95-47DD6193BBF4}" dt="2022-12-07T09:42:55.791" v="3089" actId="1076"/>
          <ac:picMkLst>
            <pc:docMk/>
            <pc:sldMk cId="3509172505" sldId="376"/>
            <ac:picMk id="6" creationId="{B1BB85A2-252D-04FE-E700-F23B71804A0D}"/>
          </ac:picMkLst>
        </pc:picChg>
      </pc:sldChg>
      <pc:sldChg chg="addSp modSp del mod">
        <pc:chgData name="Roberta Matrella" userId="3c0a5e63-f310-4b53-afd7-a005914e7006" providerId="ADAL" clId="{34222D90-BA16-4BDA-AB95-47DD6193BBF4}" dt="2022-12-07T16:19:09.749" v="3221" actId="2696"/>
        <pc:sldMkLst>
          <pc:docMk/>
          <pc:sldMk cId="1023813206" sldId="377"/>
        </pc:sldMkLst>
        <pc:spChg chg="add mod">
          <ac:chgData name="Roberta Matrella" userId="3c0a5e63-f310-4b53-afd7-a005914e7006" providerId="ADAL" clId="{34222D90-BA16-4BDA-AB95-47DD6193BBF4}" dt="2022-12-07T10:59:19.089" v="3181" actId="20577"/>
          <ac:spMkLst>
            <pc:docMk/>
            <pc:sldMk cId="1023813206" sldId="377"/>
            <ac:spMk id="3" creationId="{1C81D770-B721-1E5C-5C54-374712283396}"/>
          </ac:spMkLst>
        </pc:spChg>
        <pc:spChg chg="add mod">
          <ac:chgData name="Roberta Matrella" userId="3c0a5e63-f310-4b53-afd7-a005914e7006" providerId="ADAL" clId="{34222D90-BA16-4BDA-AB95-47DD6193BBF4}" dt="2022-12-07T11:12:48.601" v="3220" actId="20577"/>
          <ac:spMkLst>
            <pc:docMk/>
            <pc:sldMk cId="1023813206" sldId="377"/>
            <ac:spMk id="4" creationId="{031C9CC9-C2B9-1757-2247-451DF15C370D}"/>
          </ac:spMkLst>
        </pc:spChg>
        <pc:picChg chg="mod">
          <ac:chgData name="Roberta Matrella" userId="3c0a5e63-f310-4b53-afd7-a005914e7006" providerId="ADAL" clId="{34222D90-BA16-4BDA-AB95-47DD6193BBF4}" dt="2022-12-07T10:58:49.212" v="3175" actId="14100"/>
          <ac:picMkLst>
            <pc:docMk/>
            <pc:sldMk cId="1023813206" sldId="377"/>
            <ac:picMk id="6" creationId="{AFB77752-0976-0C04-1860-E1E053136399}"/>
          </ac:picMkLst>
        </pc:picChg>
      </pc:sldChg>
      <pc:sldChg chg="addSp delSp modSp add mod setBg modShow">
        <pc:chgData name="Roberta Matrella" userId="3c0a5e63-f310-4b53-afd7-a005914e7006" providerId="ADAL" clId="{34222D90-BA16-4BDA-AB95-47DD6193BBF4}" dt="2023-02-13T15:42:22.929" v="4218"/>
        <pc:sldMkLst>
          <pc:docMk/>
          <pc:sldMk cId="2973522275" sldId="377"/>
        </pc:sldMkLst>
        <pc:spChg chg="mod">
          <ac:chgData name="Roberta Matrella" userId="3c0a5e63-f310-4b53-afd7-a005914e7006" providerId="ADAL" clId="{34222D90-BA16-4BDA-AB95-47DD6193BBF4}" dt="2023-02-13T14:14:18.898" v="3863" actId="20577"/>
          <ac:spMkLst>
            <pc:docMk/>
            <pc:sldMk cId="2973522275" sldId="377"/>
            <ac:spMk id="2" creationId="{AD4C0585-9F00-E5EB-9FC4-40C1973A7D69}"/>
          </ac:spMkLst>
        </pc:spChg>
        <pc:spChg chg="mod">
          <ac:chgData name="Roberta Matrella" userId="3c0a5e63-f310-4b53-afd7-a005914e7006" providerId="ADAL" clId="{34222D90-BA16-4BDA-AB95-47DD6193BBF4}" dt="2022-12-07T17:38:12.505" v="3462" actId="14100"/>
          <ac:spMkLst>
            <pc:docMk/>
            <pc:sldMk cId="2973522275" sldId="377"/>
            <ac:spMk id="3" creationId="{1C81D770-B721-1E5C-5C54-374712283396}"/>
          </ac:spMkLst>
        </pc:spChg>
        <pc:spChg chg="del mod">
          <ac:chgData name="Roberta Matrella" userId="3c0a5e63-f310-4b53-afd7-a005914e7006" providerId="ADAL" clId="{34222D90-BA16-4BDA-AB95-47DD6193BBF4}" dt="2022-12-07T17:38:17.066" v="3463" actId="478"/>
          <ac:spMkLst>
            <pc:docMk/>
            <pc:sldMk cId="2973522275" sldId="377"/>
            <ac:spMk id="4" creationId="{031C9CC9-C2B9-1757-2247-451DF15C370D}"/>
          </ac:spMkLst>
        </pc:spChg>
        <pc:picChg chg="add del mod">
          <ac:chgData name="Roberta Matrella" userId="3c0a5e63-f310-4b53-afd7-a005914e7006" providerId="ADAL" clId="{34222D90-BA16-4BDA-AB95-47DD6193BBF4}" dt="2022-12-07T16:35:17.687" v="3295" actId="478"/>
          <ac:picMkLst>
            <pc:docMk/>
            <pc:sldMk cId="2973522275" sldId="377"/>
            <ac:picMk id="5" creationId="{B9C158E2-8378-B88A-AD02-7D98952FD8DC}"/>
          </ac:picMkLst>
        </pc:picChg>
        <pc:picChg chg="mod">
          <ac:chgData name="Roberta Matrella" userId="3c0a5e63-f310-4b53-afd7-a005914e7006" providerId="ADAL" clId="{34222D90-BA16-4BDA-AB95-47DD6193BBF4}" dt="2022-12-07T17:38:19.674" v="3464" actId="1076"/>
          <ac:picMkLst>
            <pc:docMk/>
            <pc:sldMk cId="2973522275" sldId="377"/>
            <ac:picMk id="6" creationId="{AFB77752-0976-0C04-1860-E1E053136399}"/>
          </ac:picMkLst>
        </pc:picChg>
      </pc:sldChg>
      <pc:sldChg chg="ord">
        <pc:chgData name="Roberta Matrella" userId="3c0a5e63-f310-4b53-afd7-a005914e7006" providerId="ADAL" clId="{34222D90-BA16-4BDA-AB95-47DD6193BBF4}" dt="2023-02-13T15:45:49.419" v="4223"/>
        <pc:sldMkLst>
          <pc:docMk/>
          <pc:sldMk cId="691060406" sldId="378"/>
        </pc:sldMkLst>
      </pc:sldChg>
      <pc:sldChg chg="ord">
        <pc:chgData name="Roberta Matrella" userId="3c0a5e63-f310-4b53-afd7-a005914e7006" providerId="ADAL" clId="{34222D90-BA16-4BDA-AB95-47DD6193BBF4}" dt="2023-02-13T15:45:49.419" v="4223"/>
        <pc:sldMkLst>
          <pc:docMk/>
          <pc:sldMk cId="2666905239" sldId="379"/>
        </pc:sldMkLst>
      </pc:sldChg>
      <pc:sldChg chg="addSp delSp modSp mod">
        <pc:chgData name="Roberta Matrella" userId="3c0a5e63-f310-4b53-afd7-a005914e7006" providerId="ADAL" clId="{34222D90-BA16-4BDA-AB95-47DD6193BBF4}" dt="2022-12-19T18:03:10.316" v="3551" actId="20577"/>
        <pc:sldMkLst>
          <pc:docMk/>
          <pc:sldMk cId="1775503483" sldId="392"/>
        </pc:sldMkLst>
        <pc:spChg chg="mod">
          <ac:chgData name="Roberta Matrella" userId="3c0a5e63-f310-4b53-afd7-a005914e7006" providerId="ADAL" clId="{34222D90-BA16-4BDA-AB95-47DD6193BBF4}" dt="2022-12-19T17:47:22.198" v="3498" actId="1037"/>
          <ac:spMkLst>
            <pc:docMk/>
            <pc:sldMk cId="1775503483" sldId="392"/>
            <ac:spMk id="10" creationId="{0F286134-24C4-7B81-5FDC-8E1FE9157EC9}"/>
          </ac:spMkLst>
        </pc:spChg>
        <pc:spChg chg="mod">
          <ac:chgData name="Roberta Matrella" userId="3c0a5e63-f310-4b53-afd7-a005914e7006" providerId="ADAL" clId="{34222D90-BA16-4BDA-AB95-47DD6193BBF4}" dt="2022-12-19T17:47:22.198" v="3498" actId="1037"/>
          <ac:spMkLst>
            <pc:docMk/>
            <pc:sldMk cId="1775503483" sldId="392"/>
            <ac:spMk id="11" creationId="{05556847-1E2C-DB81-DA1F-FC99F14432E5}"/>
          </ac:spMkLst>
        </pc:spChg>
        <pc:spChg chg="mod">
          <ac:chgData name="Roberta Matrella" userId="3c0a5e63-f310-4b53-afd7-a005914e7006" providerId="ADAL" clId="{34222D90-BA16-4BDA-AB95-47DD6193BBF4}" dt="2022-12-19T17:47:22.198" v="3498" actId="1037"/>
          <ac:spMkLst>
            <pc:docMk/>
            <pc:sldMk cId="1775503483" sldId="392"/>
            <ac:spMk id="12" creationId="{6DDA9B89-00E2-3226-F8E5-6BA70E1CC604}"/>
          </ac:spMkLst>
        </pc:spChg>
        <pc:spChg chg="mod">
          <ac:chgData name="Roberta Matrella" userId="3c0a5e63-f310-4b53-afd7-a005914e7006" providerId="ADAL" clId="{34222D90-BA16-4BDA-AB95-47DD6193BBF4}" dt="2022-12-19T17:47:22.198" v="3498" actId="1037"/>
          <ac:spMkLst>
            <pc:docMk/>
            <pc:sldMk cId="1775503483" sldId="392"/>
            <ac:spMk id="13" creationId="{07A8E6C9-29ED-F07D-CFEE-32E6FCE376AB}"/>
          </ac:spMkLst>
        </pc:spChg>
        <pc:spChg chg="mod">
          <ac:chgData name="Roberta Matrella" userId="3c0a5e63-f310-4b53-afd7-a005914e7006" providerId="ADAL" clId="{34222D90-BA16-4BDA-AB95-47DD6193BBF4}" dt="2022-12-19T17:47:22.198" v="3498" actId="1037"/>
          <ac:spMkLst>
            <pc:docMk/>
            <pc:sldMk cId="1775503483" sldId="392"/>
            <ac:spMk id="14" creationId="{819F1F01-EE40-E470-88CF-11CA332F4E63}"/>
          </ac:spMkLst>
        </pc:spChg>
        <pc:spChg chg="mod">
          <ac:chgData name="Roberta Matrella" userId="3c0a5e63-f310-4b53-afd7-a005914e7006" providerId="ADAL" clId="{34222D90-BA16-4BDA-AB95-47DD6193BBF4}" dt="2022-12-19T17:47:22.198" v="3498" actId="1037"/>
          <ac:spMkLst>
            <pc:docMk/>
            <pc:sldMk cId="1775503483" sldId="392"/>
            <ac:spMk id="15" creationId="{653B33CF-0AC2-286B-6781-A666FFCC956C}"/>
          </ac:spMkLst>
        </pc:spChg>
        <pc:spChg chg="mod">
          <ac:chgData name="Roberta Matrella" userId="3c0a5e63-f310-4b53-afd7-a005914e7006" providerId="ADAL" clId="{34222D90-BA16-4BDA-AB95-47DD6193BBF4}" dt="2022-12-19T17:47:22.198" v="3498" actId="1037"/>
          <ac:spMkLst>
            <pc:docMk/>
            <pc:sldMk cId="1775503483" sldId="392"/>
            <ac:spMk id="17" creationId="{75BC30EC-10BB-6BB3-637D-4631F7570B6D}"/>
          </ac:spMkLst>
        </pc:spChg>
        <pc:spChg chg="mod">
          <ac:chgData name="Roberta Matrella" userId="3c0a5e63-f310-4b53-afd7-a005914e7006" providerId="ADAL" clId="{34222D90-BA16-4BDA-AB95-47DD6193BBF4}" dt="2022-12-19T17:47:22.198" v="3498" actId="1037"/>
          <ac:spMkLst>
            <pc:docMk/>
            <pc:sldMk cId="1775503483" sldId="392"/>
            <ac:spMk id="18" creationId="{DD19F9B7-A73A-20C8-58D2-C6DA8A2491DC}"/>
          </ac:spMkLst>
        </pc:spChg>
        <pc:spChg chg="mod">
          <ac:chgData name="Roberta Matrella" userId="3c0a5e63-f310-4b53-afd7-a005914e7006" providerId="ADAL" clId="{34222D90-BA16-4BDA-AB95-47DD6193BBF4}" dt="2022-12-19T17:47:22.198" v="3498" actId="1037"/>
          <ac:spMkLst>
            <pc:docMk/>
            <pc:sldMk cId="1775503483" sldId="392"/>
            <ac:spMk id="19" creationId="{665F397B-AB0D-5A22-1C9C-F71C2D656389}"/>
          </ac:spMkLst>
        </pc:spChg>
        <pc:spChg chg="mod">
          <ac:chgData name="Roberta Matrella" userId="3c0a5e63-f310-4b53-afd7-a005914e7006" providerId="ADAL" clId="{34222D90-BA16-4BDA-AB95-47DD6193BBF4}" dt="2022-12-19T17:47:22.198" v="3498" actId="1037"/>
          <ac:spMkLst>
            <pc:docMk/>
            <pc:sldMk cId="1775503483" sldId="392"/>
            <ac:spMk id="20" creationId="{5E14971D-9A2C-99FF-3FED-383C2E26D213}"/>
          </ac:spMkLst>
        </pc:spChg>
        <pc:spChg chg="mod">
          <ac:chgData name="Roberta Matrella" userId="3c0a5e63-f310-4b53-afd7-a005914e7006" providerId="ADAL" clId="{34222D90-BA16-4BDA-AB95-47DD6193BBF4}" dt="2022-12-19T18:03:10.316" v="3551" actId="20577"/>
          <ac:spMkLst>
            <pc:docMk/>
            <pc:sldMk cId="1775503483" sldId="392"/>
            <ac:spMk id="21" creationId="{16468591-61D4-55C3-1E0F-EE75763DE906}"/>
          </ac:spMkLst>
        </pc:spChg>
        <pc:spChg chg="mod">
          <ac:chgData name="Roberta Matrella" userId="3c0a5e63-f310-4b53-afd7-a005914e7006" providerId="ADAL" clId="{34222D90-BA16-4BDA-AB95-47DD6193BBF4}" dt="2022-12-19T17:47:22.198" v="3498" actId="1037"/>
          <ac:spMkLst>
            <pc:docMk/>
            <pc:sldMk cId="1775503483" sldId="392"/>
            <ac:spMk id="22" creationId="{82FADE44-E777-3652-6445-AEE62A49FD26}"/>
          </ac:spMkLst>
        </pc:spChg>
        <pc:picChg chg="add del mod">
          <ac:chgData name="Roberta Matrella" userId="3c0a5e63-f310-4b53-afd7-a005914e7006" providerId="ADAL" clId="{34222D90-BA16-4BDA-AB95-47DD6193BBF4}" dt="2022-12-19T16:05:06.696" v="3476" actId="478"/>
          <ac:picMkLst>
            <pc:docMk/>
            <pc:sldMk cId="1775503483" sldId="392"/>
            <ac:picMk id="3" creationId="{3EE886DA-E785-5EE6-F675-8FE020E0DA74}"/>
          </ac:picMkLst>
        </pc:picChg>
      </pc:sldChg>
      <pc:sldChg chg="addSp delSp modSp mod">
        <pc:chgData name="Roberta Matrella" userId="3c0a5e63-f310-4b53-afd7-a005914e7006" providerId="ADAL" clId="{34222D90-BA16-4BDA-AB95-47DD6193BBF4}" dt="2022-12-20T15:10:16.072" v="3775" actId="1076"/>
        <pc:sldMkLst>
          <pc:docMk/>
          <pc:sldMk cId="1039036114" sldId="396"/>
        </pc:sldMkLst>
        <pc:picChg chg="del">
          <ac:chgData name="Roberta Matrella" userId="3c0a5e63-f310-4b53-afd7-a005914e7006" providerId="ADAL" clId="{34222D90-BA16-4BDA-AB95-47DD6193BBF4}" dt="2022-12-20T15:09:56.702" v="3770" actId="478"/>
          <ac:picMkLst>
            <pc:docMk/>
            <pc:sldMk cId="1039036114" sldId="396"/>
            <ac:picMk id="3" creationId="{E12AC73B-9D07-7985-F747-ED4CCC40CC9E}"/>
          </ac:picMkLst>
        </pc:picChg>
        <pc:picChg chg="add mod">
          <ac:chgData name="Roberta Matrella" userId="3c0a5e63-f310-4b53-afd7-a005914e7006" providerId="ADAL" clId="{34222D90-BA16-4BDA-AB95-47DD6193BBF4}" dt="2022-12-20T15:10:16.072" v="3775" actId="1076"/>
          <ac:picMkLst>
            <pc:docMk/>
            <pc:sldMk cId="1039036114" sldId="396"/>
            <ac:picMk id="4" creationId="{1FB7C9CC-4955-81AA-CBE5-A268189ECBA1}"/>
          </ac:picMkLst>
        </pc:picChg>
      </pc:sldChg>
      <pc:sldChg chg="addSp delSp modSp new del mod">
        <pc:chgData name="Roberta Matrella" userId="3c0a5e63-f310-4b53-afd7-a005914e7006" providerId="ADAL" clId="{34222D90-BA16-4BDA-AB95-47DD6193BBF4}" dt="2022-12-20T14:14:47.053" v="3565" actId="47"/>
        <pc:sldMkLst>
          <pc:docMk/>
          <pc:sldMk cId="2780921934" sldId="405"/>
        </pc:sldMkLst>
        <pc:spChg chg="del">
          <ac:chgData name="Roberta Matrella" userId="3c0a5e63-f310-4b53-afd7-a005914e7006" providerId="ADAL" clId="{34222D90-BA16-4BDA-AB95-47DD6193BBF4}" dt="2022-12-20T14:12:18.764" v="3553"/>
          <ac:spMkLst>
            <pc:docMk/>
            <pc:sldMk cId="2780921934" sldId="405"/>
            <ac:spMk id="3" creationId="{2ACD1EE3-664D-3ECE-3BEF-656744DDECA2}"/>
          </ac:spMkLst>
        </pc:spChg>
        <pc:spChg chg="add del mod">
          <ac:chgData name="Roberta Matrella" userId="3c0a5e63-f310-4b53-afd7-a005914e7006" providerId="ADAL" clId="{34222D90-BA16-4BDA-AB95-47DD6193BBF4}" dt="2022-12-20T14:14:36.658" v="3562" actId="478"/>
          <ac:spMkLst>
            <pc:docMk/>
            <pc:sldMk cId="2780921934" sldId="405"/>
            <ac:spMk id="6" creationId="{C8344866-C048-CE19-E1B4-76B5223E150C}"/>
          </ac:spMkLst>
        </pc:spChg>
        <pc:spChg chg="add del mod">
          <ac:chgData name="Roberta Matrella" userId="3c0a5e63-f310-4b53-afd7-a005914e7006" providerId="ADAL" clId="{34222D90-BA16-4BDA-AB95-47DD6193BBF4}" dt="2022-12-20T14:14:36.141" v="3561" actId="11529"/>
          <ac:spMkLst>
            <pc:docMk/>
            <pc:sldMk cId="2780921934" sldId="405"/>
            <ac:spMk id="7" creationId="{2CD378C7-C667-E1C3-8A89-671BA6EA2570}"/>
          </ac:spMkLst>
        </pc:spChg>
        <pc:spChg chg="add mod">
          <ac:chgData name="Roberta Matrella" userId="3c0a5e63-f310-4b53-afd7-a005914e7006" providerId="ADAL" clId="{34222D90-BA16-4BDA-AB95-47DD6193BBF4}" dt="2022-12-20T14:14:42.567" v="3563" actId="478"/>
          <ac:spMkLst>
            <pc:docMk/>
            <pc:sldMk cId="2780921934" sldId="405"/>
            <ac:spMk id="9" creationId="{54344EAF-7272-C345-3554-455D607452D9}"/>
          </ac:spMkLst>
        </pc:spChg>
        <pc:picChg chg="add del mod">
          <ac:chgData name="Roberta Matrella" userId="3c0a5e63-f310-4b53-afd7-a005914e7006" providerId="ADAL" clId="{34222D90-BA16-4BDA-AB95-47DD6193BBF4}" dt="2022-12-20T14:14:42.567" v="3563" actId="478"/>
          <ac:picMkLst>
            <pc:docMk/>
            <pc:sldMk cId="2780921934" sldId="405"/>
            <ac:picMk id="4" creationId="{AD915FA9-97ED-EEA0-901F-969D8B3C4740}"/>
          </ac:picMkLst>
        </pc:picChg>
      </pc:sldChg>
      <pc:sldChg chg="addSp delSp modSp add mod modClrScheme chgLayout">
        <pc:chgData name="Roberta Matrella" userId="3c0a5e63-f310-4b53-afd7-a005914e7006" providerId="ADAL" clId="{34222D90-BA16-4BDA-AB95-47DD6193BBF4}" dt="2022-12-20T14:22:11.333" v="3763" actId="478"/>
        <pc:sldMkLst>
          <pc:docMk/>
          <pc:sldMk cId="1504805942" sldId="406"/>
        </pc:sldMkLst>
        <pc:spChg chg="add del mod ord">
          <ac:chgData name="Roberta Matrella" userId="3c0a5e63-f310-4b53-afd7-a005914e7006" providerId="ADAL" clId="{34222D90-BA16-4BDA-AB95-47DD6193BBF4}" dt="2022-12-20T14:22:06.800" v="3762" actId="478"/>
          <ac:spMkLst>
            <pc:docMk/>
            <pc:sldMk cId="1504805942" sldId="406"/>
            <ac:spMk id="2" creationId="{6901EE6E-828A-7F03-65D5-316DDAAB5A3C}"/>
          </ac:spMkLst>
        </pc:spChg>
        <pc:spChg chg="add del mod ord">
          <ac:chgData name="Roberta Matrella" userId="3c0a5e63-f310-4b53-afd7-a005914e7006" providerId="ADAL" clId="{34222D90-BA16-4BDA-AB95-47DD6193BBF4}" dt="2022-12-20T14:22:02.304" v="3761" actId="478"/>
          <ac:spMkLst>
            <pc:docMk/>
            <pc:sldMk cId="1504805942" sldId="406"/>
            <ac:spMk id="3" creationId="{D1F2CB62-F447-F023-7FE7-2EE4712C28F9}"/>
          </ac:spMkLst>
        </pc:spChg>
        <pc:spChg chg="add del mod ord">
          <ac:chgData name="Roberta Matrella" userId="3c0a5e63-f310-4b53-afd7-a005914e7006" providerId="ADAL" clId="{34222D90-BA16-4BDA-AB95-47DD6193BBF4}" dt="2022-12-20T14:22:00.933" v="3760" actId="478"/>
          <ac:spMkLst>
            <pc:docMk/>
            <pc:sldMk cId="1504805942" sldId="406"/>
            <ac:spMk id="5" creationId="{EED33DE5-7A53-939F-4106-FC5A16644B43}"/>
          </ac:spMkLst>
        </pc:spChg>
        <pc:spChg chg="del">
          <ac:chgData name="Roberta Matrella" userId="3c0a5e63-f310-4b53-afd7-a005914e7006" providerId="ADAL" clId="{34222D90-BA16-4BDA-AB95-47DD6193BBF4}" dt="2022-12-20T14:21:57.981" v="3758" actId="478"/>
          <ac:spMkLst>
            <pc:docMk/>
            <pc:sldMk cId="1504805942" sldId="406"/>
            <ac:spMk id="9" creationId="{8B504478-376C-DFB2-4B28-821916B76F95}"/>
          </ac:spMkLst>
        </pc:spChg>
        <pc:spChg chg="del">
          <ac:chgData name="Roberta Matrella" userId="3c0a5e63-f310-4b53-afd7-a005914e7006" providerId="ADAL" clId="{34222D90-BA16-4BDA-AB95-47DD6193BBF4}" dt="2022-12-20T14:17:45.389" v="3651" actId="478"/>
          <ac:spMkLst>
            <pc:docMk/>
            <pc:sldMk cId="1504805942" sldId="406"/>
            <ac:spMk id="10" creationId="{0F286134-24C4-7B81-5FDC-8E1FE9157EC9}"/>
          </ac:spMkLst>
        </pc:spChg>
        <pc:spChg chg="del">
          <ac:chgData name="Roberta Matrella" userId="3c0a5e63-f310-4b53-afd7-a005914e7006" providerId="ADAL" clId="{34222D90-BA16-4BDA-AB95-47DD6193BBF4}" dt="2022-12-20T14:17:45.389" v="3651" actId="478"/>
          <ac:spMkLst>
            <pc:docMk/>
            <pc:sldMk cId="1504805942" sldId="406"/>
            <ac:spMk id="11" creationId="{05556847-1E2C-DB81-DA1F-FC99F14432E5}"/>
          </ac:spMkLst>
        </pc:spChg>
        <pc:spChg chg="del mod">
          <ac:chgData name="Roberta Matrella" userId="3c0a5e63-f310-4b53-afd7-a005914e7006" providerId="ADAL" clId="{34222D90-BA16-4BDA-AB95-47DD6193BBF4}" dt="2022-12-20T14:17:45.389" v="3651" actId="478"/>
          <ac:spMkLst>
            <pc:docMk/>
            <pc:sldMk cId="1504805942" sldId="406"/>
            <ac:spMk id="12" creationId="{6DDA9B89-00E2-3226-F8E5-6BA70E1CC604}"/>
          </ac:spMkLst>
        </pc:spChg>
        <pc:spChg chg="add del mod">
          <ac:chgData name="Roberta Matrella" userId="3c0a5e63-f310-4b53-afd7-a005914e7006" providerId="ADAL" clId="{34222D90-BA16-4BDA-AB95-47DD6193BBF4}" dt="2022-12-20T14:17:45.389" v="3651" actId="478"/>
          <ac:spMkLst>
            <pc:docMk/>
            <pc:sldMk cId="1504805942" sldId="406"/>
            <ac:spMk id="13" creationId="{07A8E6C9-29ED-F07D-CFEE-32E6FCE376AB}"/>
          </ac:spMkLst>
        </pc:spChg>
        <pc:spChg chg="del">
          <ac:chgData name="Roberta Matrella" userId="3c0a5e63-f310-4b53-afd7-a005914e7006" providerId="ADAL" clId="{34222D90-BA16-4BDA-AB95-47DD6193BBF4}" dt="2022-12-20T14:17:45.389" v="3651" actId="478"/>
          <ac:spMkLst>
            <pc:docMk/>
            <pc:sldMk cId="1504805942" sldId="406"/>
            <ac:spMk id="14" creationId="{819F1F01-EE40-E470-88CF-11CA332F4E63}"/>
          </ac:spMkLst>
        </pc:spChg>
        <pc:spChg chg="del">
          <ac:chgData name="Roberta Matrella" userId="3c0a5e63-f310-4b53-afd7-a005914e7006" providerId="ADAL" clId="{34222D90-BA16-4BDA-AB95-47DD6193BBF4}" dt="2022-12-20T14:17:45.389" v="3651" actId="478"/>
          <ac:spMkLst>
            <pc:docMk/>
            <pc:sldMk cId="1504805942" sldId="406"/>
            <ac:spMk id="15" creationId="{653B33CF-0AC2-286B-6781-A666FFCC956C}"/>
          </ac:spMkLst>
        </pc:spChg>
        <pc:spChg chg="del">
          <ac:chgData name="Roberta Matrella" userId="3c0a5e63-f310-4b53-afd7-a005914e7006" providerId="ADAL" clId="{34222D90-BA16-4BDA-AB95-47DD6193BBF4}" dt="2022-12-20T14:17:45.389" v="3651" actId="478"/>
          <ac:spMkLst>
            <pc:docMk/>
            <pc:sldMk cId="1504805942" sldId="406"/>
            <ac:spMk id="17" creationId="{75BC30EC-10BB-6BB3-637D-4631F7570B6D}"/>
          </ac:spMkLst>
        </pc:spChg>
        <pc:spChg chg="del">
          <ac:chgData name="Roberta Matrella" userId="3c0a5e63-f310-4b53-afd7-a005914e7006" providerId="ADAL" clId="{34222D90-BA16-4BDA-AB95-47DD6193BBF4}" dt="2022-12-20T14:17:45.389" v="3651" actId="478"/>
          <ac:spMkLst>
            <pc:docMk/>
            <pc:sldMk cId="1504805942" sldId="406"/>
            <ac:spMk id="18" creationId="{DD19F9B7-A73A-20C8-58D2-C6DA8A2491DC}"/>
          </ac:spMkLst>
        </pc:spChg>
        <pc:spChg chg="del">
          <ac:chgData name="Roberta Matrella" userId="3c0a5e63-f310-4b53-afd7-a005914e7006" providerId="ADAL" clId="{34222D90-BA16-4BDA-AB95-47DD6193BBF4}" dt="2022-12-20T14:17:45.389" v="3651" actId="478"/>
          <ac:spMkLst>
            <pc:docMk/>
            <pc:sldMk cId="1504805942" sldId="406"/>
            <ac:spMk id="19" creationId="{665F397B-AB0D-5A22-1C9C-F71C2D656389}"/>
          </ac:spMkLst>
        </pc:spChg>
        <pc:spChg chg="del mod">
          <ac:chgData name="Roberta Matrella" userId="3c0a5e63-f310-4b53-afd7-a005914e7006" providerId="ADAL" clId="{34222D90-BA16-4BDA-AB95-47DD6193BBF4}" dt="2022-12-20T14:17:45.389" v="3651" actId="478"/>
          <ac:spMkLst>
            <pc:docMk/>
            <pc:sldMk cId="1504805942" sldId="406"/>
            <ac:spMk id="20" creationId="{5E14971D-9A2C-99FF-3FED-383C2E26D213}"/>
          </ac:spMkLst>
        </pc:spChg>
        <pc:spChg chg="del">
          <ac:chgData name="Roberta Matrella" userId="3c0a5e63-f310-4b53-afd7-a005914e7006" providerId="ADAL" clId="{34222D90-BA16-4BDA-AB95-47DD6193BBF4}" dt="2022-12-20T14:17:45.389" v="3651" actId="478"/>
          <ac:spMkLst>
            <pc:docMk/>
            <pc:sldMk cId="1504805942" sldId="406"/>
            <ac:spMk id="21" creationId="{16468591-61D4-55C3-1E0F-EE75763DE906}"/>
          </ac:spMkLst>
        </pc:spChg>
        <pc:spChg chg="del">
          <ac:chgData name="Roberta Matrella" userId="3c0a5e63-f310-4b53-afd7-a005914e7006" providerId="ADAL" clId="{34222D90-BA16-4BDA-AB95-47DD6193BBF4}" dt="2022-12-20T14:17:45.389" v="3651" actId="478"/>
          <ac:spMkLst>
            <pc:docMk/>
            <pc:sldMk cId="1504805942" sldId="406"/>
            <ac:spMk id="22" creationId="{82FADE44-E777-3652-6445-AEE62A49FD26}"/>
          </ac:spMkLst>
        </pc:spChg>
        <pc:spChg chg="add del mod">
          <ac:chgData name="Roberta Matrella" userId="3c0a5e63-f310-4b53-afd7-a005914e7006" providerId="ADAL" clId="{34222D90-BA16-4BDA-AB95-47DD6193BBF4}" dt="2022-12-20T14:21:02.965" v="3708"/>
          <ac:spMkLst>
            <pc:docMk/>
            <pc:sldMk cId="1504805942" sldId="406"/>
            <ac:spMk id="25" creationId="{E0CF91F1-2DC1-6864-4084-0A4DB6C6DDDE}"/>
          </ac:spMkLst>
        </pc:spChg>
        <pc:spChg chg="add del mod">
          <ac:chgData name="Roberta Matrella" userId="3c0a5e63-f310-4b53-afd7-a005914e7006" providerId="ADAL" clId="{34222D90-BA16-4BDA-AB95-47DD6193BBF4}" dt="2022-12-20T14:21:57.981" v="3758" actId="478"/>
          <ac:spMkLst>
            <pc:docMk/>
            <pc:sldMk cId="1504805942" sldId="406"/>
            <ac:spMk id="26" creationId="{AFE56E85-CC87-0247-CF42-3D7C55CC7AAA}"/>
          </ac:spMkLst>
        </pc:spChg>
        <pc:spChg chg="add del mod">
          <ac:chgData name="Roberta Matrella" userId="3c0a5e63-f310-4b53-afd7-a005914e7006" providerId="ADAL" clId="{34222D90-BA16-4BDA-AB95-47DD6193BBF4}" dt="2022-12-20T14:22:11.333" v="3763" actId="478"/>
          <ac:spMkLst>
            <pc:docMk/>
            <pc:sldMk cId="1504805942" sldId="406"/>
            <ac:spMk id="28" creationId="{B6521B8E-6995-968B-DE30-781FBFB3AF0F}"/>
          </ac:spMkLst>
        </pc:spChg>
        <pc:picChg chg="add del mod">
          <ac:chgData name="Roberta Matrella" userId="3c0a5e63-f310-4b53-afd7-a005914e7006" providerId="ADAL" clId="{34222D90-BA16-4BDA-AB95-47DD6193BBF4}" dt="2022-12-20T14:20:44.012" v="3702" actId="478"/>
          <ac:picMkLst>
            <pc:docMk/>
            <pc:sldMk cId="1504805942" sldId="406"/>
            <ac:picMk id="16" creationId="{8EC1EADA-571C-11AF-220F-27E4F15E9CF5}"/>
          </ac:picMkLst>
        </pc:picChg>
        <pc:picChg chg="add del mod">
          <ac:chgData name="Roberta Matrella" userId="3c0a5e63-f310-4b53-afd7-a005914e7006" providerId="ADAL" clId="{34222D90-BA16-4BDA-AB95-47DD6193BBF4}" dt="2022-12-20T14:20:44.559" v="3703" actId="478"/>
          <ac:picMkLst>
            <pc:docMk/>
            <pc:sldMk cId="1504805942" sldId="406"/>
            <ac:picMk id="23" creationId="{E51E3238-9976-9DFD-01BE-7D34C1B94C3F}"/>
          </ac:picMkLst>
        </pc:picChg>
        <pc:picChg chg="add del mod">
          <ac:chgData name="Roberta Matrella" userId="3c0a5e63-f310-4b53-afd7-a005914e7006" providerId="ADAL" clId="{34222D90-BA16-4BDA-AB95-47DD6193BBF4}" dt="2022-12-20T14:20:42.174" v="3701" actId="478"/>
          <ac:picMkLst>
            <pc:docMk/>
            <pc:sldMk cId="1504805942" sldId="406"/>
            <ac:picMk id="24" creationId="{F4556C8E-5D02-2AEC-4795-E17961B23B83}"/>
          </ac:picMkLst>
        </pc:picChg>
      </pc:sldChg>
      <pc:sldChg chg="add del">
        <pc:chgData name="Roberta Matrella" userId="3c0a5e63-f310-4b53-afd7-a005914e7006" providerId="ADAL" clId="{34222D90-BA16-4BDA-AB95-47DD6193BBF4}" dt="2022-12-20T15:15:56.346" v="3778" actId="2696"/>
        <pc:sldMkLst>
          <pc:docMk/>
          <pc:sldMk cId="2201381386" sldId="407"/>
        </pc:sldMkLst>
      </pc:sldChg>
      <pc:sldChg chg="addSp delSp modSp mod modShow">
        <pc:chgData name="Roberta Matrella" userId="3c0a5e63-f310-4b53-afd7-a005914e7006" providerId="ADAL" clId="{34222D90-BA16-4BDA-AB95-47DD6193BBF4}" dt="2022-12-20T16:33:34.855" v="3788" actId="478"/>
        <pc:sldMkLst>
          <pc:docMk/>
          <pc:sldMk cId="3608153697" sldId="408"/>
        </pc:sldMkLst>
        <pc:picChg chg="add del mod">
          <ac:chgData name="Roberta Matrella" userId="3c0a5e63-f310-4b53-afd7-a005914e7006" providerId="ADAL" clId="{34222D90-BA16-4BDA-AB95-47DD6193BBF4}" dt="2022-12-20T16:33:34.855" v="3788" actId="478"/>
          <ac:picMkLst>
            <pc:docMk/>
            <pc:sldMk cId="3608153697" sldId="408"/>
            <ac:picMk id="3" creationId="{D688B388-5E04-CA90-13E6-D29F11C477EE}"/>
          </ac:picMkLst>
        </pc:picChg>
        <pc:picChg chg="add del mod">
          <ac:chgData name="Roberta Matrella" userId="3c0a5e63-f310-4b53-afd7-a005914e7006" providerId="ADAL" clId="{34222D90-BA16-4BDA-AB95-47DD6193BBF4}" dt="2022-12-20T16:33:34.307" v="3787" actId="22"/>
          <ac:picMkLst>
            <pc:docMk/>
            <pc:sldMk cId="3608153697" sldId="408"/>
            <ac:picMk id="10" creationId="{E6AD1862-299C-66F9-DCDA-8FCA3CFB10E8}"/>
          </ac:picMkLst>
        </pc:picChg>
      </pc:sldChg>
      <pc:sldChg chg="modSp mod">
        <pc:chgData name="Roberta Matrella" userId="3c0a5e63-f310-4b53-afd7-a005914e7006" providerId="ADAL" clId="{34222D90-BA16-4BDA-AB95-47DD6193BBF4}" dt="2023-02-13T15:28:36.736" v="4179" actId="1076"/>
        <pc:sldMkLst>
          <pc:docMk/>
          <pc:sldMk cId="3036534680" sldId="409"/>
        </pc:sldMkLst>
        <pc:graphicFrameChg chg="mod">
          <ac:chgData name="Roberta Matrella" userId="3c0a5e63-f310-4b53-afd7-a005914e7006" providerId="ADAL" clId="{34222D90-BA16-4BDA-AB95-47DD6193BBF4}" dt="2023-02-13T15:28:36.736" v="4179" actId="1076"/>
          <ac:graphicFrameMkLst>
            <pc:docMk/>
            <pc:sldMk cId="3036534680" sldId="409"/>
            <ac:graphicFrameMk id="6" creationId="{C5748AD1-2F98-0EF7-044A-4B17B4127BE3}"/>
          </ac:graphicFrameMkLst>
        </pc:graphicFrameChg>
      </pc:sldChg>
      <pc:sldChg chg="modSp">
        <pc:chgData name="Roberta Matrella" userId="3c0a5e63-f310-4b53-afd7-a005914e7006" providerId="ADAL" clId="{34222D90-BA16-4BDA-AB95-47DD6193BBF4}" dt="2023-02-13T14:13:39.713" v="3859" actId="14100"/>
        <pc:sldMkLst>
          <pc:docMk/>
          <pc:sldMk cId="4266385024" sldId="410"/>
        </pc:sldMkLst>
        <pc:picChg chg="mod">
          <ac:chgData name="Roberta Matrella" userId="3c0a5e63-f310-4b53-afd7-a005914e7006" providerId="ADAL" clId="{34222D90-BA16-4BDA-AB95-47DD6193BBF4}" dt="2023-02-13T14:13:39.713" v="3859" actId="14100"/>
          <ac:picMkLst>
            <pc:docMk/>
            <pc:sldMk cId="4266385024" sldId="410"/>
            <ac:picMk id="2050" creationId="{23472692-A71D-C9D9-E89A-A2B74357A657}"/>
          </ac:picMkLst>
        </pc:picChg>
      </pc:sldChg>
      <pc:sldChg chg="modSp mod">
        <pc:chgData name="Roberta Matrella" userId="3c0a5e63-f310-4b53-afd7-a005914e7006" providerId="ADAL" clId="{34222D90-BA16-4BDA-AB95-47DD6193BBF4}" dt="2023-02-13T14:11:13.447" v="3834" actId="207"/>
        <pc:sldMkLst>
          <pc:docMk/>
          <pc:sldMk cId="651272561" sldId="411"/>
        </pc:sldMkLst>
        <pc:spChg chg="mod">
          <ac:chgData name="Roberta Matrella" userId="3c0a5e63-f310-4b53-afd7-a005914e7006" providerId="ADAL" clId="{34222D90-BA16-4BDA-AB95-47DD6193BBF4}" dt="2023-02-13T14:11:13.447" v="3834" actId="207"/>
          <ac:spMkLst>
            <pc:docMk/>
            <pc:sldMk cId="651272561" sldId="411"/>
            <ac:spMk id="5" creationId="{D31B4352-103D-7E8B-D52C-C0CEE5E7DC82}"/>
          </ac:spMkLst>
        </pc:spChg>
      </pc:sldChg>
      <pc:sldChg chg="modSp mod">
        <pc:chgData name="Roberta Matrella" userId="3c0a5e63-f310-4b53-afd7-a005914e7006" providerId="ADAL" clId="{34222D90-BA16-4BDA-AB95-47DD6193BBF4}" dt="2023-02-13T14:11:23.376" v="3837" actId="207"/>
        <pc:sldMkLst>
          <pc:docMk/>
          <pc:sldMk cId="2467744547" sldId="412"/>
        </pc:sldMkLst>
        <pc:spChg chg="mod">
          <ac:chgData name="Roberta Matrella" userId="3c0a5e63-f310-4b53-afd7-a005914e7006" providerId="ADAL" clId="{34222D90-BA16-4BDA-AB95-47DD6193BBF4}" dt="2023-02-13T14:11:23.376" v="3837" actId="207"/>
          <ac:spMkLst>
            <pc:docMk/>
            <pc:sldMk cId="2467744547" sldId="412"/>
            <ac:spMk id="3" creationId="{CD6718DC-DFF1-097B-8C7D-652849D5A539}"/>
          </ac:spMkLst>
        </pc:spChg>
        <pc:picChg chg="mod">
          <ac:chgData name="Roberta Matrella" userId="3c0a5e63-f310-4b53-afd7-a005914e7006" providerId="ADAL" clId="{34222D90-BA16-4BDA-AB95-47DD6193BBF4}" dt="2023-02-13T14:09:48.266" v="3827" actId="1076"/>
          <ac:picMkLst>
            <pc:docMk/>
            <pc:sldMk cId="2467744547" sldId="412"/>
            <ac:picMk id="3076" creationId="{A8D9C53A-A84A-3A83-A941-EC5A9964B032}"/>
          </ac:picMkLst>
        </pc:picChg>
      </pc:sldChg>
      <pc:sldChg chg="modSp">
        <pc:chgData name="Roberta Matrella" userId="3c0a5e63-f310-4b53-afd7-a005914e7006" providerId="ADAL" clId="{34222D90-BA16-4BDA-AB95-47DD6193BBF4}" dt="2023-02-13T14:09:10.859" v="3796" actId="207"/>
        <pc:sldMkLst>
          <pc:docMk/>
          <pc:sldMk cId="2036588033" sldId="413"/>
        </pc:sldMkLst>
        <pc:graphicFrameChg chg="mod">
          <ac:chgData name="Roberta Matrella" userId="3c0a5e63-f310-4b53-afd7-a005914e7006" providerId="ADAL" clId="{34222D90-BA16-4BDA-AB95-47DD6193BBF4}" dt="2023-02-13T14:09:10.859" v="3796" actId="207"/>
          <ac:graphicFrameMkLst>
            <pc:docMk/>
            <pc:sldMk cId="2036588033" sldId="413"/>
            <ac:graphicFrameMk id="6" creationId="{89BD3902-5746-40DE-A533-A460C9F78F42}"/>
          </ac:graphicFrameMkLst>
        </pc:graphicFrameChg>
      </pc:sldChg>
      <pc:sldChg chg="addSp delSp modSp add mod">
        <pc:chgData name="Roberta Matrella" userId="3c0a5e63-f310-4b53-afd7-a005914e7006" providerId="ADAL" clId="{34222D90-BA16-4BDA-AB95-47DD6193BBF4}" dt="2023-02-13T14:28:22.744" v="4178" actId="20577"/>
        <pc:sldMkLst>
          <pc:docMk/>
          <pc:sldMk cId="332438317" sldId="414"/>
        </pc:sldMkLst>
        <pc:spChg chg="mod">
          <ac:chgData name="Roberta Matrella" userId="3c0a5e63-f310-4b53-afd7-a005914e7006" providerId="ADAL" clId="{34222D90-BA16-4BDA-AB95-47DD6193BBF4}" dt="2023-02-13T14:15:01.636" v="3883" actId="20577"/>
          <ac:spMkLst>
            <pc:docMk/>
            <pc:sldMk cId="332438317" sldId="414"/>
            <ac:spMk id="2" creationId="{65CE1031-B604-03E9-2A57-A61530C09519}"/>
          </ac:spMkLst>
        </pc:spChg>
        <pc:spChg chg="mod">
          <ac:chgData name="Roberta Matrella" userId="3c0a5e63-f310-4b53-afd7-a005914e7006" providerId="ADAL" clId="{34222D90-BA16-4BDA-AB95-47DD6193BBF4}" dt="2023-02-13T14:28:22.744" v="4178" actId="20577"/>
          <ac:spMkLst>
            <pc:docMk/>
            <pc:sldMk cId="332438317" sldId="414"/>
            <ac:spMk id="5" creationId="{2D981B63-3790-C64D-EE4E-59A65EFD5464}"/>
          </ac:spMkLst>
        </pc:spChg>
        <pc:spChg chg="add del mod">
          <ac:chgData name="Roberta Matrella" userId="3c0a5e63-f310-4b53-afd7-a005914e7006" providerId="ADAL" clId="{34222D90-BA16-4BDA-AB95-47DD6193BBF4}" dt="2023-02-13T14:21:38.092" v="4050" actId="478"/>
          <ac:spMkLst>
            <pc:docMk/>
            <pc:sldMk cId="332438317" sldId="414"/>
            <ac:spMk id="6" creationId="{F38879BF-B62B-2517-0BF6-E9679DAB7973}"/>
          </ac:spMkLst>
        </pc:spChg>
        <pc:picChg chg="del">
          <ac:chgData name="Roberta Matrella" userId="3c0a5e63-f310-4b53-afd7-a005914e7006" providerId="ADAL" clId="{34222D90-BA16-4BDA-AB95-47DD6193BBF4}" dt="2023-02-13T14:21:35.243" v="4049" actId="478"/>
          <ac:picMkLst>
            <pc:docMk/>
            <pc:sldMk cId="332438317" sldId="414"/>
            <ac:picMk id="4" creationId="{D101368A-7173-C765-C2A0-B354C76A7B17}"/>
          </ac:picMkLst>
        </pc:picChg>
        <pc:picChg chg="add mod">
          <ac:chgData name="Roberta Matrella" userId="3c0a5e63-f310-4b53-afd7-a005914e7006" providerId="ADAL" clId="{34222D90-BA16-4BDA-AB95-47DD6193BBF4}" dt="2023-02-13T14:23:40.958" v="4064" actId="1076"/>
          <ac:picMkLst>
            <pc:docMk/>
            <pc:sldMk cId="332438317" sldId="414"/>
            <ac:picMk id="7" creationId="{B11424AE-EFB5-C19C-09DC-148973D2E4A1}"/>
          </ac:picMkLst>
        </pc:picChg>
      </pc:sldChg>
      <pc:sldChg chg="add del">
        <pc:chgData name="Roberta Matrella" userId="3c0a5e63-f310-4b53-afd7-a005914e7006" providerId="ADAL" clId="{34222D90-BA16-4BDA-AB95-47DD6193BBF4}" dt="2023-02-13T15:37:33.350" v="4181" actId="2696"/>
        <pc:sldMkLst>
          <pc:docMk/>
          <pc:sldMk cId="2008719145" sldId="415"/>
        </pc:sldMkLst>
      </pc:sldChg>
      <pc:sldChg chg="addSp delSp modSp add mod ord setBg">
        <pc:chgData name="Roberta Matrella" userId="3c0a5e63-f310-4b53-afd7-a005914e7006" providerId="ADAL" clId="{34222D90-BA16-4BDA-AB95-47DD6193BBF4}" dt="2023-02-13T15:48:34.552" v="4231" actId="14100"/>
        <pc:sldMkLst>
          <pc:docMk/>
          <pc:sldMk cId="3565544188" sldId="415"/>
        </pc:sldMkLst>
        <pc:spChg chg="mod">
          <ac:chgData name="Roberta Matrella" userId="3c0a5e63-f310-4b53-afd7-a005914e7006" providerId="ADAL" clId="{34222D90-BA16-4BDA-AB95-47DD6193BBF4}" dt="2023-02-13T15:41:41.185" v="4215" actId="26606"/>
          <ac:spMkLst>
            <pc:docMk/>
            <pc:sldMk cId="3565544188" sldId="415"/>
            <ac:spMk id="2" creationId="{A84A21BD-50E9-9E97-0903-6BC4B0D0D9C8}"/>
          </ac:spMkLst>
        </pc:spChg>
        <pc:spChg chg="mod">
          <ac:chgData name="Roberta Matrella" userId="3c0a5e63-f310-4b53-afd7-a005914e7006" providerId="ADAL" clId="{34222D90-BA16-4BDA-AB95-47DD6193BBF4}" dt="2023-02-13T15:41:41.185" v="4215" actId="26606"/>
          <ac:spMkLst>
            <pc:docMk/>
            <pc:sldMk cId="3565544188" sldId="415"/>
            <ac:spMk id="10" creationId="{C0079E45-B701-5967-EA1D-0F613F13E7F4}"/>
          </ac:spMkLst>
        </pc:spChg>
        <pc:spChg chg="add">
          <ac:chgData name="Roberta Matrella" userId="3c0a5e63-f310-4b53-afd7-a005914e7006" providerId="ADAL" clId="{34222D90-BA16-4BDA-AB95-47DD6193BBF4}" dt="2023-02-13T15:41:41.185" v="4215" actId="26606"/>
          <ac:spMkLst>
            <pc:docMk/>
            <pc:sldMk cId="3565544188" sldId="415"/>
            <ac:spMk id="15" creationId="{99192C51-B764-4A9B-9587-5EF8B628B8D9}"/>
          </ac:spMkLst>
        </pc:spChg>
        <pc:picChg chg="add del mod">
          <ac:chgData name="Roberta Matrella" userId="3c0a5e63-f310-4b53-afd7-a005914e7006" providerId="ADAL" clId="{34222D90-BA16-4BDA-AB95-47DD6193BBF4}" dt="2023-02-13T15:40:38.438" v="4210"/>
          <ac:picMkLst>
            <pc:docMk/>
            <pc:sldMk cId="3565544188" sldId="415"/>
            <ac:picMk id="3" creationId="{3EA0885D-17AA-D23A-1B82-E0A685446A5B}"/>
          </ac:picMkLst>
        </pc:picChg>
        <pc:picChg chg="add del mod">
          <ac:chgData name="Roberta Matrella" userId="3c0a5e63-f310-4b53-afd7-a005914e7006" providerId="ADAL" clId="{34222D90-BA16-4BDA-AB95-47DD6193BBF4}" dt="2023-02-13T15:48:04.060" v="4224" actId="478"/>
          <ac:picMkLst>
            <pc:docMk/>
            <pc:sldMk cId="3565544188" sldId="415"/>
            <ac:picMk id="4" creationId="{EA65F854-E28E-590D-571A-D5F883B76FD3}"/>
          </ac:picMkLst>
        </pc:picChg>
        <pc:picChg chg="del">
          <ac:chgData name="Roberta Matrella" userId="3c0a5e63-f310-4b53-afd7-a005914e7006" providerId="ADAL" clId="{34222D90-BA16-4BDA-AB95-47DD6193BBF4}" dt="2023-02-13T15:40:30.385" v="4206" actId="478"/>
          <ac:picMkLst>
            <pc:docMk/>
            <pc:sldMk cId="3565544188" sldId="415"/>
            <ac:picMk id="1026" creationId="{F94C5BEA-DF87-ED61-69AE-20D7B00ED1B2}"/>
          </ac:picMkLst>
        </pc:picChg>
        <pc:picChg chg="add mod">
          <ac:chgData name="Roberta Matrella" userId="3c0a5e63-f310-4b53-afd7-a005914e7006" providerId="ADAL" clId="{34222D90-BA16-4BDA-AB95-47DD6193BBF4}" dt="2023-02-13T15:48:34.552" v="4231" actId="14100"/>
          <ac:picMkLst>
            <pc:docMk/>
            <pc:sldMk cId="3565544188" sldId="415"/>
            <ac:picMk id="1028" creationId="{CE60884C-33FB-F51E-8C66-5EFC4E25095D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EF8874-3F53-4247-BD7A-6AE62818D2BB}" type="doc">
      <dgm:prSet loTypeId="urn:microsoft.com/office/officeart/2005/8/layout/hierarchy3" loCatId="hierarchy" qsTypeId="urn:microsoft.com/office/officeart/2005/8/quickstyle/3d4" qsCatId="3D" csTypeId="urn:microsoft.com/office/officeart/2005/8/colors/accent3_2" csCatId="accent3" phldr="1"/>
      <dgm:spPr/>
      <dgm:t>
        <a:bodyPr/>
        <a:lstStyle/>
        <a:p>
          <a:endParaRPr lang="it-IT"/>
        </a:p>
      </dgm:t>
    </dgm:pt>
    <dgm:pt modelId="{C6C27C62-6484-4B8D-BEFA-E0DA29830551}">
      <dgm:prSet/>
      <dgm:spPr>
        <a:solidFill>
          <a:srgbClr val="D19FA0"/>
        </a:solidFill>
      </dgm:spPr>
      <dgm:t>
        <a:bodyPr/>
        <a:lstStyle/>
        <a:p>
          <a:r>
            <a:rPr lang="en-GB" b="1" i="0"/>
            <a:t>No consideration of emotions</a:t>
          </a:r>
          <a:r>
            <a:rPr lang="en-GB" b="0" i="0"/>
            <a:t>:</a:t>
          </a:r>
          <a:endParaRPr lang="it-IT"/>
        </a:p>
      </dgm:t>
    </dgm:pt>
    <dgm:pt modelId="{4A5B8E41-8671-4100-870A-40B73D17D776}" type="parTrans" cxnId="{BEA12102-3D18-4EBE-835F-4E52A1864404}">
      <dgm:prSet/>
      <dgm:spPr/>
      <dgm:t>
        <a:bodyPr/>
        <a:lstStyle/>
        <a:p>
          <a:endParaRPr lang="it-IT"/>
        </a:p>
      </dgm:t>
    </dgm:pt>
    <dgm:pt modelId="{CE668E98-C609-4AF5-B2E0-2407C8B4EA92}" type="sibTrans" cxnId="{BEA12102-3D18-4EBE-835F-4E52A1864404}">
      <dgm:prSet/>
      <dgm:spPr/>
      <dgm:t>
        <a:bodyPr/>
        <a:lstStyle/>
        <a:p>
          <a:endParaRPr lang="it-IT"/>
        </a:p>
      </dgm:t>
    </dgm:pt>
    <dgm:pt modelId="{F9E63AFB-A18D-4B7E-A699-80CF70FAA1D8}">
      <dgm:prSet/>
      <dgm:spPr/>
      <dgm:t>
        <a:bodyPr/>
        <a:lstStyle/>
        <a:p>
          <a:r>
            <a:rPr lang="en-US" b="0" i="0"/>
            <a:t>Coca Cola, Disney</a:t>
          </a:r>
          <a:endParaRPr lang="it-IT"/>
        </a:p>
      </dgm:t>
    </dgm:pt>
    <dgm:pt modelId="{0CC197BF-6605-40C0-9986-EA0DE1A931E0}" type="parTrans" cxnId="{49F93B6D-F34C-4E05-B6D3-50F27730B3CD}">
      <dgm:prSet/>
      <dgm:spPr/>
      <dgm:t>
        <a:bodyPr/>
        <a:lstStyle/>
        <a:p>
          <a:endParaRPr lang="it-IT"/>
        </a:p>
      </dgm:t>
    </dgm:pt>
    <dgm:pt modelId="{B98E3356-A140-4EF7-B4BA-5B5CE01DB114}" type="sibTrans" cxnId="{49F93B6D-F34C-4E05-B6D3-50F27730B3CD}">
      <dgm:prSet/>
      <dgm:spPr/>
      <dgm:t>
        <a:bodyPr/>
        <a:lstStyle/>
        <a:p>
          <a:endParaRPr lang="it-IT"/>
        </a:p>
      </dgm:t>
    </dgm:pt>
    <dgm:pt modelId="{AB181A56-46F6-44D7-A8C4-50D65C2B68B5}">
      <dgm:prSet/>
      <dgm:spPr/>
      <dgm:t>
        <a:bodyPr/>
        <a:lstStyle/>
        <a:p>
          <a:r>
            <a:rPr lang="it-IT" b="0" i="0"/>
            <a:t>New York Times, USA Today, Daily Beast</a:t>
          </a:r>
          <a:endParaRPr lang="it-IT"/>
        </a:p>
      </dgm:t>
    </dgm:pt>
    <dgm:pt modelId="{F9174A29-45E9-4355-8438-E56E2E87A7E3}" type="parTrans" cxnId="{83EB0929-5E0B-4F92-A674-649646260DA4}">
      <dgm:prSet/>
      <dgm:spPr/>
      <dgm:t>
        <a:bodyPr/>
        <a:lstStyle/>
        <a:p>
          <a:endParaRPr lang="it-IT"/>
        </a:p>
      </dgm:t>
    </dgm:pt>
    <dgm:pt modelId="{F718CF8E-7123-49D6-8F48-90D2B954C467}" type="sibTrans" cxnId="{83EB0929-5E0B-4F92-A674-649646260DA4}">
      <dgm:prSet/>
      <dgm:spPr/>
      <dgm:t>
        <a:bodyPr/>
        <a:lstStyle/>
        <a:p>
          <a:endParaRPr lang="it-IT"/>
        </a:p>
      </dgm:t>
    </dgm:pt>
    <dgm:pt modelId="{8D793B9C-38C9-4DE2-85AB-66C8874BAF3F}">
      <dgm:prSet/>
      <dgm:spPr/>
      <dgm:t>
        <a:bodyPr/>
        <a:lstStyle/>
        <a:p>
          <a:r>
            <a:rPr lang="en-US" b="0" i="0"/>
            <a:t>Hyundai Motor’s Mini ‘45’ EVO</a:t>
          </a:r>
          <a:endParaRPr lang="it-IT"/>
        </a:p>
      </dgm:t>
    </dgm:pt>
    <dgm:pt modelId="{9733938A-108B-4915-8C6B-5035C65CD1DC}" type="parTrans" cxnId="{855EA3F5-2D52-4C37-BDEE-56DA4899EF50}">
      <dgm:prSet/>
      <dgm:spPr/>
      <dgm:t>
        <a:bodyPr/>
        <a:lstStyle/>
        <a:p>
          <a:endParaRPr lang="it-IT"/>
        </a:p>
      </dgm:t>
    </dgm:pt>
    <dgm:pt modelId="{69BFAC6F-8F16-4BC1-8A93-6D1A845025D5}" type="sibTrans" cxnId="{855EA3F5-2D52-4C37-BDEE-56DA4899EF50}">
      <dgm:prSet/>
      <dgm:spPr/>
      <dgm:t>
        <a:bodyPr/>
        <a:lstStyle/>
        <a:p>
          <a:endParaRPr lang="it-IT"/>
        </a:p>
      </dgm:t>
    </dgm:pt>
    <dgm:pt modelId="{4C81AEB3-4DFC-4830-980F-8B3B87379DFB}">
      <dgm:prSet/>
      <dgm:spPr>
        <a:solidFill>
          <a:srgbClr val="D19FA0"/>
        </a:solidFill>
      </dgm:spPr>
      <dgm:t>
        <a:bodyPr/>
        <a:lstStyle/>
        <a:p>
          <a:r>
            <a:rPr lang="en-US" b="1" i="0"/>
            <a:t>No real time suggestion:</a:t>
          </a:r>
          <a:endParaRPr lang="it-IT"/>
        </a:p>
      </dgm:t>
    </dgm:pt>
    <dgm:pt modelId="{8A316E0A-5FA5-49D2-8AC3-24E6F27A9CAA}" type="parTrans" cxnId="{147A3AF7-7BAD-4241-A0FE-A9125F6CB74C}">
      <dgm:prSet/>
      <dgm:spPr/>
      <dgm:t>
        <a:bodyPr/>
        <a:lstStyle/>
        <a:p>
          <a:endParaRPr lang="it-IT"/>
        </a:p>
      </dgm:t>
    </dgm:pt>
    <dgm:pt modelId="{EF229E4D-D7E3-47F5-858B-47E888A94F2B}" type="sibTrans" cxnId="{147A3AF7-7BAD-4241-A0FE-A9125F6CB74C}">
      <dgm:prSet/>
      <dgm:spPr/>
      <dgm:t>
        <a:bodyPr/>
        <a:lstStyle/>
        <a:p>
          <a:endParaRPr lang="it-IT"/>
        </a:p>
      </dgm:t>
    </dgm:pt>
    <dgm:pt modelId="{D730E743-8FF2-4A5C-B076-BBC6BDB579B3}">
      <dgm:prSet/>
      <dgm:spPr/>
      <dgm:t>
        <a:bodyPr/>
        <a:lstStyle/>
        <a:p>
          <a:r>
            <a:rPr lang="en-US" b="0" i="0"/>
            <a:t>Amazon Personalize</a:t>
          </a:r>
          <a:endParaRPr lang="it-IT"/>
        </a:p>
      </dgm:t>
    </dgm:pt>
    <dgm:pt modelId="{55600150-B103-4F89-9770-133169C1FB0D}" type="parTrans" cxnId="{1F7699B7-6F7F-4B6F-8CAE-CE379ADE4565}">
      <dgm:prSet/>
      <dgm:spPr/>
      <dgm:t>
        <a:bodyPr/>
        <a:lstStyle/>
        <a:p>
          <a:endParaRPr lang="it-IT"/>
        </a:p>
      </dgm:t>
    </dgm:pt>
    <dgm:pt modelId="{8A39C0F3-4AD6-4527-A176-8900C919A982}" type="sibTrans" cxnId="{1F7699B7-6F7F-4B6F-8CAE-CE379ADE4565}">
      <dgm:prSet/>
      <dgm:spPr/>
      <dgm:t>
        <a:bodyPr/>
        <a:lstStyle/>
        <a:p>
          <a:endParaRPr lang="it-IT"/>
        </a:p>
      </dgm:t>
    </dgm:pt>
    <dgm:pt modelId="{D225FB39-2CEA-452A-9398-FDFCEC19C83F}">
      <dgm:prSet/>
      <dgm:spPr/>
      <dgm:t>
        <a:bodyPr/>
        <a:lstStyle/>
        <a:p>
          <a:r>
            <a:rPr lang="en-US" b="0" i="0"/>
            <a:t>Alibaba Cloud</a:t>
          </a:r>
          <a:endParaRPr lang="it-IT"/>
        </a:p>
      </dgm:t>
    </dgm:pt>
    <dgm:pt modelId="{64E5F6D0-C5B6-43C4-8840-678BECC01A1C}" type="parTrans" cxnId="{0AAEA068-E4C0-4194-8816-0667DF39C1C3}">
      <dgm:prSet/>
      <dgm:spPr/>
      <dgm:t>
        <a:bodyPr/>
        <a:lstStyle/>
        <a:p>
          <a:endParaRPr lang="it-IT"/>
        </a:p>
      </dgm:t>
    </dgm:pt>
    <dgm:pt modelId="{BB5B6A14-F131-4CFE-B9FA-55BFB1F336C8}" type="sibTrans" cxnId="{0AAEA068-E4C0-4194-8816-0667DF39C1C3}">
      <dgm:prSet/>
      <dgm:spPr/>
      <dgm:t>
        <a:bodyPr/>
        <a:lstStyle/>
        <a:p>
          <a:endParaRPr lang="it-IT"/>
        </a:p>
      </dgm:t>
    </dgm:pt>
    <dgm:pt modelId="{73E69CD0-782A-40EE-9423-A31A322580C6}">
      <dgm:prSet/>
      <dgm:spPr>
        <a:solidFill>
          <a:srgbClr val="D19FA0"/>
        </a:solidFill>
      </dgm:spPr>
      <dgm:t>
        <a:bodyPr/>
        <a:lstStyle/>
        <a:p>
          <a:r>
            <a:rPr lang="en-US" b="1" i="0"/>
            <a:t>No customer history regard:</a:t>
          </a:r>
          <a:endParaRPr lang="it-IT"/>
        </a:p>
      </dgm:t>
    </dgm:pt>
    <dgm:pt modelId="{C3C2A105-39A5-4413-9295-6213857195CB}" type="parTrans" cxnId="{5B977747-013D-47E8-A87C-8ADD95A711C5}">
      <dgm:prSet/>
      <dgm:spPr/>
      <dgm:t>
        <a:bodyPr/>
        <a:lstStyle/>
        <a:p>
          <a:endParaRPr lang="it-IT"/>
        </a:p>
      </dgm:t>
    </dgm:pt>
    <dgm:pt modelId="{87567842-CF2D-4286-B913-0D8163A72A84}" type="sibTrans" cxnId="{5B977747-013D-47E8-A87C-8ADD95A711C5}">
      <dgm:prSet/>
      <dgm:spPr/>
      <dgm:t>
        <a:bodyPr/>
        <a:lstStyle/>
        <a:p>
          <a:endParaRPr lang="it-IT"/>
        </a:p>
      </dgm:t>
    </dgm:pt>
    <dgm:pt modelId="{813ACEFB-0B37-4B08-AA61-C0F079A30518}">
      <dgm:prSet/>
      <dgm:spPr/>
      <dgm:t>
        <a:bodyPr/>
        <a:lstStyle/>
        <a:p>
          <a:r>
            <a:rPr lang="en-US" b="0" i="0"/>
            <a:t>MAC Cosmetics</a:t>
          </a:r>
          <a:endParaRPr lang="it-IT"/>
        </a:p>
      </dgm:t>
    </dgm:pt>
    <dgm:pt modelId="{13AD7E9D-15B9-4C3F-A8DE-C5FE1BF54386}" type="parTrans" cxnId="{AE96B6AA-CD68-4ED8-A745-92CD731EC7DC}">
      <dgm:prSet/>
      <dgm:spPr/>
      <dgm:t>
        <a:bodyPr/>
        <a:lstStyle/>
        <a:p>
          <a:endParaRPr lang="it-IT"/>
        </a:p>
      </dgm:t>
    </dgm:pt>
    <dgm:pt modelId="{C537C158-CB2D-495A-A927-F56F8BDBCFD9}" type="sibTrans" cxnId="{AE96B6AA-CD68-4ED8-A745-92CD731EC7DC}">
      <dgm:prSet/>
      <dgm:spPr/>
      <dgm:t>
        <a:bodyPr/>
        <a:lstStyle/>
        <a:p>
          <a:endParaRPr lang="it-IT"/>
        </a:p>
      </dgm:t>
    </dgm:pt>
    <dgm:pt modelId="{7E0FD868-DA30-43E7-AF9D-6F7679F2CE45}">
      <dgm:prSet/>
      <dgm:spPr>
        <a:solidFill>
          <a:srgbClr val="D19FA0"/>
        </a:solidFill>
      </dgm:spPr>
      <dgm:t>
        <a:bodyPr/>
        <a:lstStyle/>
        <a:p>
          <a:r>
            <a:rPr lang="en-US" b="1" i="0"/>
            <a:t>No interactive experience:</a:t>
          </a:r>
          <a:endParaRPr lang="it-IT"/>
        </a:p>
      </dgm:t>
    </dgm:pt>
    <dgm:pt modelId="{B1974250-F237-4EF2-BB99-A9EB6124C1A2}" type="parTrans" cxnId="{E78B8F56-504F-4D2B-B772-D68486DDD345}">
      <dgm:prSet/>
      <dgm:spPr/>
      <dgm:t>
        <a:bodyPr/>
        <a:lstStyle/>
        <a:p>
          <a:endParaRPr lang="it-IT"/>
        </a:p>
      </dgm:t>
    </dgm:pt>
    <dgm:pt modelId="{A60A493D-74B9-4112-A79A-5A6BF312CA3B}" type="sibTrans" cxnId="{E78B8F56-504F-4D2B-B772-D68486DDD345}">
      <dgm:prSet/>
      <dgm:spPr/>
      <dgm:t>
        <a:bodyPr/>
        <a:lstStyle/>
        <a:p>
          <a:endParaRPr lang="it-IT"/>
        </a:p>
      </dgm:t>
    </dgm:pt>
    <dgm:pt modelId="{ED06F1F9-153A-47F5-9687-5C64D5CF2C47}">
      <dgm:prSet/>
      <dgm:spPr/>
      <dgm:t>
        <a:bodyPr/>
        <a:lstStyle/>
        <a:p>
          <a:r>
            <a:rPr lang="en-US" b="0" i="0"/>
            <a:t>Momentum Worldwide, WE KNOW Experience 2.0</a:t>
          </a:r>
          <a:endParaRPr lang="it-IT"/>
        </a:p>
      </dgm:t>
    </dgm:pt>
    <dgm:pt modelId="{E52863C4-BD22-4DE9-BED6-358344F0FD87}" type="parTrans" cxnId="{E31965CA-508F-426D-B711-3BC729F0882F}">
      <dgm:prSet/>
      <dgm:spPr/>
      <dgm:t>
        <a:bodyPr/>
        <a:lstStyle/>
        <a:p>
          <a:endParaRPr lang="it-IT"/>
        </a:p>
      </dgm:t>
    </dgm:pt>
    <dgm:pt modelId="{381508C1-AF1C-49BA-B9E7-7C0D645BB210}" type="sibTrans" cxnId="{E31965CA-508F-426D-B711-3BC729F0882F}">
      <dgm:prSet/>
      <dgm:spPr/>
      <dgm:t>
        <a:bodyPr/>
        <a:lstStyle/>
        <a:p>
          <a:endParaRPr lang="it-IT"/>
        </a:p>
      </dgm:t>
    </dgm:pt>
    <dgm:pt modelId="{3C4C5EFD-A5A5-41D7-896C-38CEB80B3F5F}">
      <dgm:prSet/>
      <dgm:spPr/>
      <dgm:t>
        <a:bodyPr/>
        <a:lstStyle/>
        <a:p>
          <a:r>
            <a:rPr lang="it-IT" b="0" i="0"/>
            <a:t>Fung Business Intelligence Centre</a:t>
          </a:r>
          <a:endParaRPr lang="it-IT"/>
        </a:p>
      </dgm:t>
    </dgm:pt>
    <dgm:pt modelId="{1508AE1F-E72B-4475-9F6C-D8465D89F038}" type="parTrans" cxnId="{0CBCBA16-5716-4EB5-ADF9-D8E2AB0EA27D}">
      <dgm:prSet/>
      <dgm:spPr/>
      <dgm:t>
        <a:bodyPr/>
        <a:lstStyle/>
        <a:p>
          <a:endParaRPr lang="it-IT"/>
        </a:p>
      </dgm:t>
    </dgm:pt>
    <dgm:pt modelId="{2BB73C35-4364-4169-9468-F24E36CCAF7C}" type="sibTrans" cxnId="{0CBCBA16-5716-4EB5-ADF9-D8E2AB0EA27D}">
      <dgm:prSet/>
      <dgm:spPr/>
      <dgm:t>
        <a:bodyPr/>
        <a:lstStyle/>
        <a:p>
          <a:endParaRPr lang="it-IT"/>
        </a:p>
      </dgm:t>
    </dgm:pt>
    <dgm:pt modelId="{3F76BA1A-AE2F-42BE-892E-DD7BC3EE10B8}">
      <dgm:prSet/>
      <dgm:spPr/>
      <dgm:t>
        <a:bodyPr/>
        <a:lstStyle/>
        <a:p>
          <a:r>
            <a:rPr lang="it-IT" b="0" i="0"/>
            <a:t>Crossmark, Path to Purchase Institute, Marketing Werks </a:t>
          </a:r>
          <a:endParaRPr lang="it-IT"/>
        </a:p>
      </dgm:t>
    </dgm:pt>
    <dgm:pt modelId="{004EA343-C3E8-4852-9566-52CFB232B8F0}" type="parTrans" cxnId="{7AF650A4-CDB1-4EF8-A476-0972FE43E94F}">
      <dgm:prSet/>
      <dgm:spPr/>
      <dgm:t>
        <a:bodyPr/>
        <a:lstStyle/>
        <a:p>
          <a:endParaRPr lang="it-IT"/>
        </a:p>
      </dgm:t>
    </dgm:pt>
    <dgm:pt modelId="{47A8FAF7-A77E-4424-8480-AE4DC68FC321}" type="sibTrans" cxnId="{7AF650A4-CDB1-4EF8-A476-0972FE43E94F}">
      <dgm:prSet/>
      <dgm:spPr/>
      <dgm:t>
        <a:bodyPr/>
        <a:lstStyle/>
        <a:p>
          <a:endParaRPr lang="it-IT"/>
        </a:p>
      </dgm:t>
    </dgm:pt>
    <dgm:pt modelId="{24C304A2-7BAE-4B64-AB8E-7F461A622AE8}" type="pres">
      <dgm:prSet presAssocID="{D2EF8874-3F53-4247-BD7A-6AE62818D2B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0873BC5-1306-45B7-8CB2-F8E7F50BCB2F}" type="pres">
      <dgm:prSet presAssocID="{C6C27C62-6484-4B8D-BEFA-E0DA29830551}" presName="root" presStyleCnt="0"/>
      <dgm:spPr/>
    </dgm:pt>
    <dgm:pt modelId="{1FC2AF1F-DC94-41B9-B10E-A930CE68634D}" type="pres">
      <dgm:prSet presAssocID="{C6C27C62-6484-4B8D-BEFA-E0DA29830551}" presName="rootComposite" presStyleCnt="0"/>
      <dgm:spPr/>
    </dgm:pt>
    <dgm:pt modelId="{D5EC856A-7D7A-4DF1-BC9F-967A98B54B95}" type="pres">
      <dgm:prSet presAssocID="{C6C27C62-6484-4B8D-BEFA-E0DA29830551}" presName="rootText" presStyleLbl="node1" presStyleIdx="0" presStyleCnt="4"/>
      <dgm:spPr/>
    </dgm:pt>
    <dgm:pt modelId="{281B38BB-B8C7-4FD2-A87F-7C3C73612222}" type="pres">
      <dgm:prSet presAssocID="{C6C27C62-6484-4B8D-BEFA-E0DA29830551}" presName="rootConnector" presStyleLbl="node1" presStyleIdx="0" presStyleCnt="4"/>
      <dgm:spPr/>
    </dgm:pt>
    <dgm:pt modelId="{593948C6-7736-494A-A368-B203D0D68B53}" type="pres">
      <dgm:prSet presAssocID="{C6C27C62-6484-4B8D-BEFA-E0DA29830551}" presName="childShape" presStyleCnt="0"/>
      <dgm:spPr/>
    </dgm:pt>
    <dgm:pt modelId="{BBCE3D30-4BDE-4662-A140-678E254FA85F}" type="pres">
      <dgm:prSet presAssocID="{0CC197BF-6605-40C0-9986-EA0DE1A931E0}" presName="Name13" presStyleLbl="parChTrans1D2" presStyleIdx="0" presStyleCnt="9"/>
      <dgm:spPr/>
    </dgm:pt>
    <dgm:pt modelId="{00F0FA70-2C79-49D0-927D-518C17BD4189}" type="pres">
      <dgm:prSet presAssocID="{F9E63AFB-A18D-4B7E-A699-80CF70FAA1D8}" presName="childText" presStyleLbl="bgAcc1" presStyleIdx="0" presStyleCnt="9">
        <dgm:presLayoutVars>
          <dgm:bulletEnabled val="1"/>
        </dgm:presLayoutVars>
      </dgm:prSet>
      <dgm:spPr/>
    </dgm:pt>
    <dgm:pt modelId="{B6D4E4AC-3ACF-4F86-A420-601677B1EA72}" type="pres">
      <dgm:prSet presAssocID="{F9174A29-45E9-4355-8438-E56E2E87A7E3}" presName="Name13" presStyleLbl="parChTrans1D2" presStyleIdx="1" presStyleCnt="9"/>
      <dgm:spPr/>
    </dgm:pt>
    <dgm:pt modelId="{73A13B57-E3CE-4FC3-95B0-7C48B694C081}" type="pres">
      <dgm:prSet presAssocID="{AB181A56-46F6-44D7-A8C4-50D65C2B68B5}" presName="childText" presStyleLbl="bgAcc1" presStyleIdx="1" presStyleCnt="9">
        <dgm:presLayoutVars>
          <dgm:bulletEnabled val="1"/>
        </dgm:presLayoutVars>
      </dgm:prSet>
      <dgm:spPr/>
    </dgm:pt>
    <dgm:pt modelId="{2C7AC945-48F3-4F6F-859B-4295D03367F8}" type="pres">
      <dgm:prSet presAssocID="{9733938A-108B-4915-8C6B-5035C65CD1DC}" presName="Name13" presStyleLbl="parChTrans1D2" presStyleIdx="2" presStyleCnt="9"/>
      <dgm:spPr/>
    </dgm:pt>
    <dgm:pt modelId="{F7026716-1D33-4C90-AD2E-1547102942AA}" type="pres">
      <dgm:prSet presAssocID="{8D793B9C-38C9-4DE2-85AB-66C8874BAF3F}" presName="childText" presStyleLbl="bgAcc1" presStyleIdx="2" presStyleCnt="9">
        <dgm:presLayoutVars>
          <dgm:bulletEnabled val="1"/>
        </dgm:presLayoutVars>
      </dgm:prSet>
      <dgm:spPr/>
    </dgm:pt>
    <dgm:pt modelId="{1929A591-5916-4ED5-9BA2-9535F818F58B}" type="pres">
      <dgm:prSet presAssocID="{4C81AEB3-4DFC-4830-980F-8B3B87379DFB}" presName="root" presStyleCnt="0"/>
      <dgm:spPr/>
    </dgm:pt>
    <dgm:pt modelId="{4D61CDA0-9A70-4E78-BF03-1AC7AA9FEC77}" type="pres">
      <dgm:prSet presAssocID="{4C81AEB3-4DFC-4830-980F-8B3B87379DFB}" presName="rootComposite" presStyleCnt="0"/>
      <dgm:spPr/>
    </dgm:pt>
    <dgm:pt modelId="{F871276C-FF24-4B13-8A8A-E536EA42DDAF}" type="pres">
      <dgm:prSet presAssocID="{4C81AEB3-4DFC-4830-980F-8B3B87379DFB}" presName="rootText" presStyleLbl="node1" presStyleIdx="1" presStyleCnt="4"/>
      <dgm:spPr/>
    </dgm:pt>
    <dgm:pt modelId="{6C0975AE-05B0-43E0-A18B-CCD2D54F234D}" type="pres">
      <dgm:prSet presAssocID="{4C81AEB3-4DFC-4830-980F-8B3B87379DFB}" presName="rootConnector" presStyleLbl="node1" presStyleIdx="1" presStyleCnt="4"/>
      <dgm:spPr/>
    </dgm:pt>
    <dgm:pt modelId="{703BA137-C8B6-42CC-A1FB-B074F3C6C2BA}" type="pres">
      <dgm:prSet presAssocID="{4C81AEB3-4DFC-4830-980F-8B3B87379DFB}" presName="childShape" presStyleCnt="0"/>
      <dgm:spPr/>
    </dgm:pt>
    <dgm:pt modelId="{C1A05EDE-1D03-47F8-A499-77C58C3EECD1}" type="pres">
      <dgm:prSet presAssocID="{55600150-B103-4F89-9770-133169C1FB0D}" presName="Name13" presStyleLbl="parChTrans1D2" presStyleIdx="3" presStyleCnt="9"/>
      <dgm:spPr/>
    </dgm:pt>
    <dgm:pt modelId="{7201A3A9-9A37-406B-B0A3-DC3EA419A3DE}" type="pres">
      <dgm:prSet presAssocID="{D730E743-8FF2-4A5C-B076-BBC6BDB579B3}" presName="childText" presStyleLbl="bgAcc1" presStyleIdx="3" presStyleCnt="9">
        <dgm:presLayoutVars>
          <dgm:bulletEnabled val="1"/>
        </dgm:presLayoutVars>
      </dgm:prSet>
      <dgm:spPr/>
    </dgm:pt>
    <dgm:pt modelId="{2658735A-AD9D-44C5-8CC9-63D440C182F8}" type="pres">
      <dgm:prSet presAssocID="{64E5F6D0-C5B6-43C4-8840-678BECC01A1C}" presName="Name13" presStyleLbl="parChTrans1D2" presStyleIdx="4" presStyleCnt="9"/>
      <dgm:spPr/>
    </dgm:pt>
    <dgm:pt modelId="{86E47372-D683-4F83-902C-3039CBB926CF}" type="pres">
      <dgm:prSet presAssocID="{D225FB39-2CEA-452A-9398-FDFCEC19C83F}" presName="childText" presStyleLbl="bgAcc1" presStyleIdx="4" presStyleCnt="9">
        <dgm:presLayoutVars>
          <dgm:bulletEnabled val="1"/>
        </dgm:presLayoutVars>
      </dgm:prSet>
      <dgm:spPr/>
    </dgm:pt>
    <dgm:pt modelId="{A3CB4055-B2D2-4A0C-A2D0-EEBCC4885D0F}" type="pres">
      <dgm:prSet presAssocID="{73E69CD0-782A-40EE-9423-A31A322580C6}" presName="root" presStyleCnt="0"/>
      <dgm:spPr/>
    </dgm:pt>
    <dgm:pt modelId="{5D8CC5CB-B789-4591-9B94-F23AF06AB15E}" type="pres">
      <dgm:prSet presAssocID="{73E69CD0-782A-40EE-9423-A31A322580C6}" presName="rootComposite" presStyleCnt="0"/>
      <dgm:spPr/>
    </dgm:pt>
    <dgm:pt modelId="{8E2B45F3-0C2A-42A4-8EC4-222D659DBE68}" type="pres">
      <dgm:prSet presAssocID="{73E69CD0-782A-40EE-9423-A31A322580C6}" presName="rootText" presStyleLbl="node1" presStyleIdx="2" presStyleCnt="4"/>
      <dgm:spPr/>
    </dgm:pt>
    <dgm:pt modelId="{A40CA09B-B3D1-41E7-A048-3DF05F9584D7}" type="pres">
      <dgm:prSet presAssocID="{73E69CD0-782A-40EE-9423-A31A322580C6}" presName="rootConnector" presStyleLbl="node1" presStyleIdx="2" presStyleCnt="4"/>
      <dgm:spPr/>
    </dgm:pt>
    <dgm:pt modelId="{7127769D-48DE-4F12-A39E-42A07E02205C}" type="pres">
      <dgm:prSet presAssocID="{73E69CD0-782A-40EE-9423-A31A322580C6}" presName="childShape" presStyleCnt="0"/>
      <dgm:spPr/>
    </dgm:pt>
    <dgm:pt modelId="{F7483B7A-B216-4742-AC43-46DCF3B21FC7}" type="pres">
      <dgm:prSet presAssocID="{13AD7E9D-15B9-4C3F-A8DE-C5FE1BF54386}" presName="Name13" presStyleLbl="parChTrans1D2" presStyleIdx="5" presStyleCnt="9"/>
      <dgm:spPr/>
    </dgm:pt>
    <dgm:pt modelId="{6C681DBD-1A86-4BB2-AA2D-6726E37715EA}" type="pres">
      <dgm:prSet presAssocID="{813ACEFB-0B37-4B08-AA61-C0F079A30518}" presName="childText" presStyleLbl="bgAcc1" presStyleIdx="5" presStyleCnt="9">
        <dgm:presLayoutVars>
          <dgm:bulletEnabled val="1"/>
        </dgm:presLayoutVars>
      </dgm:prSet>
      <dgm:spPr/>
    </dgm:pt>
    <dgm:pt modelId="{3AB513AD-15F6-4A22-B359-F0D2FE168ADC}" type="pres">
      <dgm:prSet presAssocID="{7E0FD868-DA30-43E7-AF9D-6F7679F2CE45}" presName="root" presStyleCnt="0"/>
      <dgm:spPr/>
    </dgm:pt>
    <dgm:pt modelId="{76274812-E878-4484-8DB0-6589AAC55F77}" type="pres">
      <dgm:prSet presAssocID="{7E0FD868-DA30-43E7-AF9D-6F7679F2CE45}" presName="rootComposite" presStyleCnt="0"/>
      <dgm:spPr/>
    </dgm:pt>
    <dgm:pt modelId="{5AD43258-D891-4162-8D7B-BD954E1E7C63}" type="pres">
      <dgm:prSet presAssocID="{7E0FD868-DA30-43E7-AF9D-6F7679F2CE45}" presName="rootText" presStyleLbl="node1" presStyleIdx="3" presStyleCnt="4"/>
      <dgm:spPr/>
    </dgm:pt>
    <dgm:pt modelId="{079EB9DC-089F-46A7-87F2-94FBA75A0FBF}" type="pres">
      <dgm:prSet presAssocID="{7E0FD868-DA30-43E7-AF9D-6F7679F2CE45}" presName="rootConnector" presStyleLbl="node1" presStyleIdx="3" presStyleCnt="4"/>
      <dgm:spPr/>
    </dgm:pt>
    <dgm:pt modelId="{782E0923-5D16-4AB5-9DAC-E7E41AD7CE16}" type="pres">
      <dgm:prSet presAssocID="{7E0FD868-DA30-43E7-AF9D-6F7679F2CE45}" presName="childShape" presStyleCnt="0"/>
      <dgm:spPr/>
    </dgm:pt>
    <dgm:pt modelId="{BB541018-1261-49C2-832F-405C2C69A5C4}" type="pres">
      <dgm:prSet presAssocID="{E52863C4-BD22-4DE9-BED6-358344F0FD87}" presName="Name13" presStyleLbl="parChTrans1D2" presStyleIdx="6" presStyleCnt="9"/>
      <dgm:spPr/>
    </dgm:pt>
    <dgm:pt modelId="{79DEA1AA-28BB-4BDD-970F-6948F33A9882}" type="pres">
      <dgm:prSet presAssocID="{ED06F1F9-153A-47F5-9687-5C64D5CF2C47}" presName="childText" presStyleLbl="bgAcc1" presStyleIdx="6" presStyleCnt="9">
        <dgm:presLayoutVars>
          <dgm:bulletEnabled val="1"/>
        </dgm:presLayoutVars>
      </dgm:prSet>
      <dgm:spPr/>
    </dgm:pt>
    <dgm:pt modelId="{7504E33B-B778-418E-99D8-07436513554A}" type="pres">
      <dgm:prSet presAssocID="{1508AE1F-E72B-4475-9F6C-D8465D89F038}" presName="Name13" presStyleLbl="parChTrans1D2" presStyleIdx="7" presStyleCnt="9"/>
      <dgm:spPr/>
    </dgm:pt>
    <dgm:pt modelId="{42CA5811-3545-4D7A-BBBB-7B005A720B62}" type="pres">
      <dgm:prSet presAssocID="{3C4C5EFD-A5A5-41D7-896C-38CEB80B3F5F}" presName="childText" presStyleLbl="bgAcc1" presStyleIdx="7" presStyleCnt="9">
        <dgm:presLayoutVars>
          <dgm:bulletEnabled val="1"/>
        </dgm:presLayoutVars>
      </dgm:prSet>
      <dgm:spPr/>
    </dgm:pt>
    <dgm:pt modelId="{7484B771-88D1-4E6C-A4A0-2AA298D1DF26}" type="pres">
      <dgm:prSet presAssocID="{004EA343-C3E8-4852-9566-52CFB232B8F0}" presName="Name13" presStyleLbl="parChTrans1D2" presStyleIdx="8" presStyleCnt="9"/>
      <dgm:spPr/>
    </dgm:pt>
    <dgm:pt modelId="{0D77B6AC-4FD9-489B-B9A0-0BCBFD08841B}" type="pres">
      <dgm:prSet presAssocID="{3F76BA1A-AE2F-42BE-892E-DD7BC3EE10B8}" presName="childText" presStyleLbl="bgAcc1" presStyleIdx="8" presStyleCnt="9">
        <dgm:presLayoutVars>
          <dgm:bulletEnabled val="1"/>
        </dgm:presLayoutVars>
      </dgm:prSet>
      <dgm:spPr/>
    </dgm:pt>
  </dgm:ptLst>
  <dgm:cxnLst>
    <dgm:cxn modelId="{BEA12102-3D18-4EBE-835F-4E52A1864404}" srcId="{D2EF8874-3F53-4247-BD7A-6AE62818D2BB}" destId="{C6C27C62-6484-4B8D-BEFA-E0DA29830551}" srcOrd="0" destOrd="0" parTransId="{4A5B8E41-8671-4100-870A-40B73D17D776}" sibTransId="{CE668E98-C609-4AF5-B2E0-2407C8B4EA92}"/>
    <dgm:cxn modelId="{7B914D07-736D-4A27-8F40-74CDA23DCEF1}" type="presOf" srcId="{7E0FD868-DA30-43E7-AF9D-6F7679F2CE45}" destId="{079EB9DC-089F-46A7-87F2-94FBA75A0FBF}" srcOrd="1" destOrd="0" presId="urn:microsoft.com/office/officeart/2005/8/layout/hierarchy3"/>
    <dgm:cxn modelId="{BFEF740F-11A1-48A8-9881-FAB92912F59A}" type="presOf" srcId="{13AD7E9D-15B9-4C3F-A8DE-C5FE1BF54386}" destId="{F7483B7A-B216-4742-AC43-46DCF3B21FC7}" srcOrd="0" destOrd="0" presId="urn:microsoft.com/office/officeart/2005/8/layout/hierarchy3"/>
    <dgm:cxn modelId="{CAB83014-B44C-466D-94BB-3B26D5343AF8}" type="presOf" srcId="{C6C27C62-6484-4B8D-BEFA-E0DA29830551}" destId="{D5EC856A-7D7A-4DF1-BC9F-967A98B54B95}" srcOrd="0" destOrd="0" presId="urn:microsoft.com/office/officeart/2005/8/layout/hierarchy3"/>
    <dgm:cxn modelId="{0CBCBA16-5716-4EB5-ADF9-D8E2AB0EA27D}" srcId="{7E0FD868-DA30-43E7-AF9D-6F7679F2CE45}" destId="{3C4C5EFD-A5A5-41D7-896C-38CEB80B3F5F}" srcOrd="1" destOrd="0" parTransId="{1508AE1F-E72B-4475-9F6C-D8465D89F038}" sibTransId="{2BB73C35-4364-4169-9468-F24E36CCAF7C}"/>
    <dgm:cxn modelId="{C8345918-B2BE-459A-BFB4-F6D44842BE9D}" type="presOf" srcId="{3F76BA1A-AE2F-42BE-892E-DD7BC3EE10B8}" destId="{0D77B6AC-4FD9-489B-B9A0-0BCBFD08841B}" srcOrd="0" destOrd="0" presId="urn:microsoft.com/office/officeart/2005/8/layout/hierarchy3"/>
    <dgm:cxn modelId="{3354B41A-42A9-4DE8-B423-3ED9802AD9ED}" type="presOf" srcId="{D730E743-8FF2-4A5C-B076-BBC6BDB579B3}" destId="{7201A3A9-9A37-406B-B0A3-DC3EA419A3DE}" srcOrd="0" destOrd="0" presId="urn:microsoft.com/office/officeart/2005/8/layout/hierarchy3"/>
    <dgm:cxn modelId="{8CDF3722-95DD-4DA4-85BE-D68F79D184DD}" type="presOf" srcId="{004EA343-C3E8-4852-9566-52CFB232B8F0}" destId="{7484B771-88D1-4E6C-A4A0-2AA298D1DF26}" srcOrd="0" destOrd="0" presId="urn:microsoft.com/office/officeart/2005/8/layout/hierarchy3"/>
    <dgm:cxn modelId="{1983D422-B511-40D3-A45B-84AC7F6E4185}" type="presOf" srcId="{ED06F1F9-153A-47F5-9687-5C64D5CF2C47}" destId="{79DEA1AA-28BB-4BDD-970F-6948F33A9882}" srcOrd="0" destOrd="0" presId="urn:microsoft.com/office/officeart/2005/8/layout/hierarchy3"/>
    <dgm:cxn modelId="{83EB0929-5E0B-4F92-A674-649646260DA4}" srcId="{C6C27C62-6484-4B8D-BEFA-E0DA29830551}" destId="{AB181A56-46F6-44D7-A8C4-50D65C2B68B5}" srcOrd="1" destOrd="0" parTransId="{F9174A29-45E9-4355-8438-E56E2E87A7E3}" sibTransId="{F718CF8E-7123-49D6-8F48-90D2B954C467}"/>
    <dgm:cxn modelId="{BCB44829-D4F5-4F8B-9684-61A3606604F1}" type="presOf" srcId="{7E0FD868-DA30-43E7-AF9D-6F7679F2CE45}" destId="{5AD43258-D891-4162-8D7B-BD954E1E7C63}" srcOrd="0" destOrd="0" presId="urn:microsoft.com/office/officeart/2005/8/layout/hierarchy3"/>
    <dgm:cxn modelId="{7155B42B-A6F1-45A0-A006-83C0D8118C09}" type="presOf" srcId="{8D793B9C-38C9-4DE2-85AB-66C8874BAF3F}" destId="{F7026716-1D33-4C90-AD2E-1547102942AA}" srcOrd="0" destOrd="0" presId="urn:microsoft.com/office/officeart/2005/8/layout/hierarchy3"/>
    <dgm:cxn modelId="{5926152D-81BB-45AE-BED3-96E59C07CDB1}" type="presOf" srcId="{AB181A56-46F6-44D7-A8C4-50D65C2B68B5}" destId="{73A13B57-E3CE-4FC3-95B0-7C48B694C081}" srcOrd="0" destOrd="0" presId="urn:microsoft.com/office/officeart/2005/8/layout/hierarchy3"/>
    <dgm:cxn modelId="{F7750E44-7A49-451B-901C-5ACEBA0DF91D}" type="presOf" srcId="{F9174A29-45E9-4355-8438-E56E2E87A7E3}" destId="{B6D4E4AC-3ACF-4F86-A420-601677B1EA72}" srcOrd="0" destOrd="0" presId="urn:microsoft.com/office/officeart/2005/8/layout/hierarchy3"/>
    <dgm:cxn modelId="{5B977747-013D-47E8-A87C-8ADD95A711C5}" srcId="{D2EF8874-3F53-4247-BD7A-6AE62818D2BB}" destId="{73E69CD0-782A-40EE-9423-A31A322580C6}" srcOrd="2" destOrd="0" parTransId="{C3C2A105-39A5-4413-9295-6213857195CB}" sibTransId="{87567842-CF2D-4286-B913-0D8163A72A84}"/>
    <dgm:cxn modelId="{FA85E855-36F0-4490-897D-0CEE142287A9}" type="presOf" srcId="{1508AE1F-E72B-4475-9F6C-D8465D89F038}" destId="{7504E33B-B778-418E-99D8-07436513554A}" srcOrd="0" destOrd="0" presId="urn:microsoft.com/office/officeart/2005/8/layout/hierarchy3"/>
    <dgm:cxn modelId="{E78B8F56-504F-4D2B-B772-D68486DDD345}" srcId="{D2EF8874-3F53-4247-BD7A-6AE62818D2BB}" destId="{7E0FD868-DA30-43E7-AF9D-6F7679F2CE45}" srcOrd="3" destOrd="0" parTransId="{B1974250-F237-4EF2-BB99-A9EB6124C1A2}" sibTransId="{A60A493D-74B9-4112-A79A-5A6BF312CA3B}"/>
    <dgm:cxn modelId="{0AAEA068-E4C0-4194-8816-0667DF39C1C3}" srcId="{4C81AEB3-4DFC-4830-980F-8B3B87379DFB}" destId="{D225FB39-2CEA-452A-9398-FDFCEC19C83F}" srcOrd="1" destOrd="0" parTransId="{64E5F6D0-C5B6-43C4-8840-678BECC01A1C}" sibTransId="{BB5B6A14-F131-4CFE-B9FA-55BFB1F336C8}"/>
    <dgm:cxn modelId="{AAD2306A-3710-4C89-92BF-3537A7A56E0C}" type="presOf" srcId="{0CC197BF-6605-40C0-9986-EA0DE1A931E0}" destId="{BBCE3D30-4BDE-4662-A140-678E254FA85F}" srcOrd="0" destOrd="0" presId="urn:microsoft.com/office/officeart/2005/8/layout/hierarchy3"/>
    <dgm:cxn modelId="{49F93B6D-F34C-4E05-B6D3-50F27730B3CD}" srcId="{C6C27C62-6484-4B8D-BEFA-E0DA29830551}" destId="{F9E63AFB-A18D-4B7E-A699-80CF70FAA1D8}" srcOrd="0" destOrd="0" parTransId="{0CC197BF-6605-40C0-9986-EA0DE1A931E0}" sibTransId="{B98E3356-A140-4EF7-B4BA-5B5CE01DB114}"/>
    <dgm:cxn modelId="{20D6AC76-A54E-4886-8DBB-7E6942944340}" type="presOf" srcId="{4C81AEB3-4DFC-4830-980F-8B3B87379DFB}" destId="{F871276C-FF24-4B13-8A8A-E536EA42DDAF}" srcOrd="0" destOrd="0" presId="urn:microsoft.com/office/officeart/2005/8/layout/hierarchy3"/>
    <dgm:cxn modelId="{9ACC5C7A-6D27-48F3-9680-D1596C74E65E}" type="presOf" srcId="{4C81AEB3-4DFC-4830-980F-8B3B87379DFB}" destId="{6C0975AE-05B0-43E0-A18B-CCD2D54F234D}" srcOrd="1" destOrd="0" presId="urn:microsoft.com/office/officeart/2005/8/layout/hierarchy3"/>
    <dgm:cxn modelId="{DB4A1688-F147-4FB1-8223-C807B07706E8}" type="presOf" srcId="{73E69CD0-782A-40EE-9423-A31A322580C6}" destId="{8E2B45F3-0C2A-42A4-8EC4-222D659DBE68}" srcOrd="0" destOrd="0" presId="urn:microsoft.com/office/officeart/2005/8/layout/hierarchy3"/>
    <dgm:cxn modelId="{C2E3218D-27CF-46FC-B721-0A18AF52D7D0}" type="presOf" srcId="{C6C27C62-6484-4B8D-BEFA-E0DA29830551}" destId="{281B38BB-B8C7-4FD2-A87F-7C3C73612222}" srcOrd="1" destOrd="0" presId="urn:microsoft.com/office/officeart/2005/8/layout/hierarchy3"/>
    <dgm:cxn modelId="{52529B9F-E068-40D0-92C9-C551241CB7F0}" type="presOf" srcId="{73E69CD0-782A-40EE-9423-A31A322580C6}" destId="{A40CA09B-B3D1-41E7-A048-3DF05F9584D7}" srcOrd="1" destOrd="0" presId="urn:microsoft.com/office/officeart/2005/8/layout/hierarchy3"/>
    <dgm:cxn modelId="{7AF650A4-CDB1-4EF8-A476-0972FE43E94F}" srcId="{7E0FD868-DA30-43E7-AF9D-6F7679F2CE45}" destId="{3F76BA1A-AE2F-42BE-892E-DD7BC3EE10B8}" srcOrd="2" destOrd="0" parTransId="{004EA343-C3E8-4852-9566-52CFB232B8F0}" sibTransId="{47A8FAF7-A77E-4424-8480-AE4DC68FC321}"/>
    <dgm:cxn modelId="{3D99C1A4-D0E7-45D7-9B86-4D342B4F698D}" type="presOf" srcId="{E52863C4-BD22-4DE9-BED6-358344F0FD87}" destId="{BB541018-1261-49C2-832F-405C2C69A5C4}" srcOrd="0" destOrd="0" presId="urn:microsoft.com/office/officeart/2005/8/layout/hierarchy3"/>
    <dgm:cxn modelId="{3C023EA9-5826-43FB-8164-5BBF1782E8F8}" type="presOf" srcId="{F9E63AFB-A18D-4B7E-A699-80CF70FAA1D8}" destId="{00F0FA70-2C79-49D0-927D-518C17BD4189}" srcOrd="0" destOrd="0" presId="urn:microsoft.com/office/officeart/2005/8/layout/hierarchy3"/>
    <dgm:cxn modelId="{AE96B6AA-CD68-4ED8-A745-92CD731EC7DC}" srcId="{73E69CD0-782A-40EE-9423-A31A322580C6}" destId="{813ACEFB-0B37-4B08-AA61-C0F079A30518}" srcOrd="0" destOrd="0" parTransId="{13AD7E9D-15B9-4C3F-A8DE-C5FE1BF54386}" sibTransId="{C537C158-CB2D-495A-A927-F56F8BDBCFD9}"/>
    <dgm:cxn modelId="{04E9C2AD-E99F-4712-86F1-16039A51FB8A}" type="presOf" srcId="{813ACEFB-0B37-4B08-AA61-C0F079A30518}" destId="{6C681DBD-1A86-4BB2-AA2D-6726E37715EA}" srcOrd="0" destOrd="0" presId="urn:microsoft.com/office/officeart/2005/8/layout/hierarchy3"/>
    <dgm:cxn modelId="{1F7699B7-6F7F-4B6F-8CAE-CE379ADE4565}" srcId="{4C81AEB3-4DFC-4830-980F-8B3B87379DFB}" destId="{D730E743-8FF2-4A5C-B076-BBC6BDB579B3}" srcOrd="0" destOrd="0" parTransId="{55600150-B103-4F89-9770-133169C1FB0D}" sibTransId="{8A39C0F3-4AD6-4527-A176-8900C919A982}"/>
    <dgm:cxn modelId="{72A072B9-32E9-41F3-AAAC-958BBC8F391F}" type="presOf" srcId="{3C4C5EFD-A5A5-41D7-896C-38CEB80B3F5F}" destId="{42CA5811-3545-4D7A-BBBB-7B005A720B62}" srcOrd="0" destOrd="0" presId="urn:microsoft.com/office/officeart/2005/8/layout/hierarchy3"/>
    <dgm:cxn modelId="{D2A743C2-0688-4A36-998D-93564E52BD0E}" type="presOf" srcId="{9733938A-108B-4915-8C6B-5035C65CD1DC}" destId="{2C7AC945-48F3-4F6F-859B-4295D03367F8}" srcOrd="0" destOrd="0" presId="urn:microsoft.com/office/officeart/2005/8/layout/hierarchy3"/>
    <dgm:cxn modelId="{E31965CA-508F-426D-B711-3BC729F0882F}" srcId="{7E0FD868-DA30-43E7-AF9D-6F7679F2CE45}" destId="{ED06F1F9-153A-47F5-9687-5C64D5CF2C47}" srcOrd="0" destOrd="0" parTransId="{E52863C4-BD22-4DE9-BED6-358344F0FD87}" sibTransId="{381508C1-AF1C-49BA-B9E7-7C0D645BB210}"/>
    <dgm:cxn modelId="{A106CAD2-1EB4-4752-A99E-A08163331CD7}" type="presOf" srcId="{55600150-B103-4F89-9770-133169C1FB0D}" destId="{C1A05EDE-1D03-47F8-A499-77C58C3EECD1}" srcOrd="0" destOrd="0" presId="urn:microsoft.com/office/officeart/2005/8/layout/hierarchy3"/>
    <dgm:cxn modelId="{AB3043DF-44A5-4472-8B53-AD8805F33445}" type="presOf" srcId="{D225FB39-2CEA-452A-9398-FDFCEC19C83F}" destId="{86E47372-D683-4F83-902C-3039CBB926CF}" srcOrd="0" destOrd="0" presId="urn:microsoft.com/office/officeart/2005/8/layout/hierarchy3"/>
    <dgm:cxn modelId="{683E36EB-7470-4029-B546-A78DBA3165D2}" type="presOf" srcId="{64E5F6D0-C5B6-43C4-8840-678BECC01A1C}" destId="{2658735A-AD9D-44C5-8CC9-63D440C182F8}" srcOrd="0" destOrd="0" presId="urn:microsoft.com/office/officeart/2005/8/layout/hierarchy3"/>
    <dgm:cxn modelId="{480065EB-17E1-4089-A423-179D60EE8C5E}" type="presOf" srcId="{D2EF8874-3F53-4247-BD7A-6AE62818D2BB}" destId="{24C304A2-7BAE-4B64-AB8E-7F461A622AE8}" srcOrd="0" destOrd="0" presId="urn:microsoft.com/office/officeart/2005/8/layout/hierarchy3"/>
    <dgm:cxn modelId="{855EA3F5-2D52-4C37-BDEE-56DA4899EF50}" srcId="{C6C27C62-6484-4B8D-BEFA-E0DA29830551}" destId="{8D793B9C-38C9-4DE2-85AB-66C8874BAF3F}" srcOrd="2" destOrd="0" parTransId="{9733938A-108B-4915-8C6B-5035C65CD1DC}" sibTransId="{69BFAC6F-8F16-4BC1-8A93-6D1A845025D5}"/>
    <dgm:cxn modelId="{147A3AF7-7BAD-4241-A0FE-A9125F6CB74C}" srcId="{D2EF8874-3F53-4247-BD7A-6AE62818D2BB}" destId="{4C81AEB3-4DFC-4830-980F-8B3B87379DFB}" srcOrd="1" destOrd="0" parTransId="{8A316E0A-5FA5-49D2-8AC3-24E6F27A9CAA}" sibTransId="{EF229E4D-D7E3-47F5-858B-47E888A94F2B}"/>
    <dgm:cxn modelId="{AF9DF82B-FAAD-472B-AEE7-7D07C2F34494}" type="presParOf" srcId="{24C304A2-7BAE-4B64-AB8E-7F461A622AE8}" destId="{E0873BC5-1306-45B7-8CB2-F8E7F50BCB2F}" srcOrd="0" destOrd="0" presId="urn:microsoft.com/office/officeart/2005/8/layout/hierarchy3"/>
    <dgm:cxn modelId="{BFDF6FAE-8BBF-4D5F-9EFB-F2AD8E3BC61C}" type="presParOf" srcId="{E0873BC5-1306-45B7-8CB2-F8E7F50BCB2F}" destId="{1FC2AF1F-DC94-41B9-B10E-A930CE68634D}" srcOrd="0" destOrd="0" presId="urn:microsoft.com/office/officeart/2005/8/layout/hierarchy3"/>
    <dgm:cxn modelId="{DABDB3B3-03BD-40A6-A516-590750CDD63C}" type="presParOf" srcId="{1FC2AF1F-DC94-41B9-B10E-A930CE68634D}" destId="{D5EC856A-7D7A-4DF1-BC9F-967A98B54B95}" srcOrd="0" destOrd="0" presId="urn:microsoft.com/office/officeart/2005/8/layout/hierarchy3"/>
    <dgm:cxn modelId="{7FA63181-4448-4836-AC4B-F6F8294DB631}" type="presParOf" srcId="{1FC2AF1F-DC94-41B9-B10E-A930CE68634D}" destId="{281B38BB-B8C7-4FD2-A87F-7C3C73612222}" srcOrd="1" destOrd="0" presId="urn:microsoft.com/office/officeart/2005/8/layout/hierarchy3"/>
    <dgm:cxn modelId="{F40DD870-23AA-4080-A0F7-25B04A9A04B2}" type="presParOf" srcId="{E0873BC5-1306-45B7-8CB2-F8E7F50BCB2F}" destId="{593948C6-7736-494A-A368-B203D0D68B53}" srcOrd="1" destOrd="0" presId="urn:microsoft.com/office/officeart/2005/8/layout/hierarchy3"/>
    <dgm:cxn modelId="{54E0BA72-4FA2-47EC-929E-CEADA8F03392}" type="presParOf" srcId="{593948C6-7736-494A-A368-B203D0D68B53}" destId="{BBCE3D30-4BDE-4662-A140-678E254FA85F}" srcOrd="0" destOrd="0" presId="urn:microsoft.com/office/officeart/2005/8/layout/hierarchy3"/>
    <dgm:cxn modelId="{FDC77F48-843C-4379-874C-2EFA7AB76C5C}" type="presParOf" srcId="{593948C6-7736-494A-A368-B203D0D68B53}" destId="{00F0FA70-2C79-49D0-927D-518C17BD4189}" srcOrd="1" destOrd="0" presId="urn:microsoft.com/office/officeart/2005/8/layout/hierarchy3"/>
    <dgm:cxn modelId="{551F532B-A3EC-4C8B-BB56-4570AD7426E1}" type="presParOf" srcId="{593948C6-7736-494A-A368-B203D0D68B53}" destId="{B6D4E4AC-3ACF-4F86-A420-601677B1EA72}" srcOrd="2" destOrd="0" presId="urn:microsoft.com/office/officeart/2005/8/layout/hierarchy3"/>
    <dgm:cxn modelId="{150FD9E6-2035-47E0-A6C4-84C0CAC8B548}" type="presParOf" srcId="{593948C6-7736-494A-A368-B203D0D68B53}" destId="{73A13B57-E3CE-4FC3-95B0-7C48B694C081}" srcOrd="3" destOrd="0" presId="urn:microsoft.com/office/officeart/2005/8/layout/hierarchy3"/>
    <dgm:cxn modelId="{73D97D36-0B32-41BB-A4D4-80ADF4FCA8BF}" type="presParOf" srcId="{593948C6-7736-494A-A368-B203D0D68B53}" destId="{2C7AC945-48F3-4F6F-859B-4295D03367F8}" srcOrd="4" destOrd="0" presId="urn:microsoft.com/office/officeart/2005/8/layout/hierarchy3"/>
    <dgm:cxn modelId="{342E8BDD-AF83-4490-A77D-29C88FA764C6}" type="presParOf" srcId="{593948C6-7736-494A-A368-B203D0D68B53}" destId="{F7026716-1D33-4C90-AD2E-1547102942AA}" srcOrd="5" destOrd="0" presId="urn:microsoft.com/office/officeart/2005/8/layout/hierarchy3"/>
    <dgm:cxn modelId="{7762117D-CF1F-4A2B-9656-629F13DC9D86}" type="presParOf" srcId="{24C304A2-7BAE-4B64-AB8E-7F461A622AE8}" destId="{1929A591-5916-4ED5-9BA2-9535F818F58B}" srcOrd="1" destOrd="0" presId="urn:microsoft.com/office/officeart/2005/8/layout/hierarchy3"/>
    <dgm:cxn modelId="{1B8C9314-2D3D-43F1-9439-F981A7D589CD}" type="presParOf" srcId="{1929A591-5916-4ED5-9BA2-9535F818F58B}" destId="{4D61CDA0-9A70-4E78-BF03-1AC7AA9FEC77}" srcOrd="0" destOrd="0" presId="urn:microsoft.com/office/officeart/2005/8/layout/hierarchy3"/>
    <dgm:cxn modelId="{925B2453-0D76-47C4-96A5-0672CEABB189}" type="presParOf" srcId="{4D61CDA0-9A70-4E78-BF03-1AC7AA9FEC77}" destId="{F871276C-FF24-4B13-8A8A-E536EA42DDAF}" srcOrd="0" destOrd="0" presId="urn:microsoft.com/office/officeart/2005/8/layout/hierarchy3"/>
    <dgm:cxn modelId="{60F75C1D-6D2C-464F-B681-1199D70A0A7D}" type="presParOf" srcId="{4D61CDA0-9A70-4E78-BF03-1AC7AA9FEC77}" destId="{6C0975AE-05B0-43E0-A18B-CCD2D54F234D}" srcOrd="1" destOrd="0" presId="urn:microsoft.com/office/officeart/2005/8/layout/hierarchy3"/>
    <dgm:cxn modelId="{822394AC-BDF3-4FAD-9521-3362E21A268A}" type="presParOf" srcId="{1929A591-5916-4ED5-9BA2-9535F818F58B}" destId="{703BA137-C8B6-42CC-A1FB-B074F3C6C2BA}" srcOrd="1" destOrd="0" presId="urn:microsoft.com/office/officeart/2005/8/layout/hierarchy3"/>
    <dgm:cxn modelId="{ABC9CD15-EFBD-48F3-97F5-1C608CD13AE4}" type="presParOf" srcId="{703BA137-C8B6-42CC-A1FB-B074F3C6C2BA}" destId="{C1A05EDE-1D03-47F8-A499-77C58C3EECD1}" srcOrd="0" destOrd="0" presId="urn:microsoft.com/office/officeart/2005/8/layout/hierarchy3"/>
    <dgm:cxn modelId="{8F3A4868-7DEC-4075-AB13-A078538B74D0}" type="presParOf" srcId="{703BA137-C8B6-42CC-A1FB-B074F3C6C2BA}" destId="{7201A3A9-9A37-406B-B0A3-DC3EA419A3DE}" srcOrd="1" destOrd="0" presId="urn:microsoft.com/office/officeart/2005/8/layout/hierarchy3"/>
    <dgm:cxn modelId="{3EB89E39-CBF0-4EED-92F4-D213C3661E9A}" type="presParOf" srcId="{703BA137-C8B6-42CC-A1FB-B074F3C6C2BA}" destId="{2658735A-AD9D-44C5-8CC9-63D440C182F8}" srcOrd="2" destOrd="0" presId="urn:microsoft.com/office/officeart/2005/8/layout/hierarchy3"/>
    <dgm:cxn modelId="{C0EE46BF-EA50-4B51-B5C2-F2BC52509A82}" type="presParOf" srcId="{703BA137-C8B6-42CC-A1FB-B074F3C6C2BA}" destId="{86E47372-D683-4F83-902C-3039CBB926CF}" srcOrd="3" destOrd="0" presId="urn:microsoft.com/office/officeart/2005/8/layout/hierarchy3"/>
    <dgm:cxn modelId="{7406D1C6-AC9F-410B-A050-0BA102DBE56F}" type="presParOf" srcId="{24C304A2-7BAE-4B64-AB8E-7F461A622AE8}" destId="{A3CB4055-B2D2-4A0C-A2D0-EEBCC4885D0F}" srcOrd="2" destOrd="0" presId="urn:microsoft.com/office/officeart/2005/8/layout/hierarchy3"/>
    <dgm:cxn modelId="{F41DDC16-F6B8-48DC-9D4A-1CFFB0CA7BA5}" type="presParOf" srcId="{A3CB4055-B2D2-4A0C-A2D0-EEBCC4885D0F}" destId="{5D8CC5CB-B789-4591-9B94-F23AF06AB15E}" srcOrd="0" destOrd="0" presId="urn:microsoft.com/office/officeart/2005/8/layout/hierarchy3"/>
    <dgm:cxn modelId="{27466270-8CAE-4CAF-AFF1-7A8A1723251B}" type="presParOf" srcId="{5D8CC5CB-B789-4591-9B94-F23AF06AB15E}" destId="{8E2B45F3-0C2A-42A4-8EC4-222D659DBE68}" srcOrd="0" destOrd="0" presId="urn:microsoft.com/office/officeart/2005/8/layout/hierarchy3"/>
    <dgm:cxn modelId="{F86B45D2-8E28-49DF-81B3-63A258032473}" type="presParOf" srcId="{5D8CC5CB-B789-4591-9B94-F23AF06AB15E}" destId="{A40CA09B-B3D1-41E7-A048-3DF05F9584D7}" srcOrd="1" destOrd="0" presId="urn:microsoft.com/office/officeart/2005/8/layout/hierarchy3"/>
    <dgm:cxn modelId="{BB38793F-AB36-4487-B453-798A05EF2C64}" type="presParOf" srcId="{A3CB4055-B2D2-4A0C-A2D0-EEBCC4885D0F}" destId="{7127769D-48DE-4F12-A39E-42A07E02205C}" srcOrd="1" destOrd="0" presId="urn:microsoft.com/office/officeart/2005/8/layout/hierarchy3"/>
    <dgm:cxn modelId="{6D6635AA-9670-421C-99A5-7B3225FF7973}" type="presParOf" srcId="{7127769D-48DE-4F12-A39E-42A07E02205C}" destId="{F7483B7A-B216-4742-AC43-46DCF3B21FC7}" srcOrd="0" destOrd="0" presId="urn:microsoft.com/office/officeart/2005/8/layout/hierarchy3"/>
    <dgm:cxn modelId="{DB776F7D-03D1-49B6-AFC8-B69E6360445A}" type="presParOf" srcId="{7127769D-48DE-4F12-A39E-42A07E02205C}" destId="{6C681DBD-1A86-4BB2-AA2D-6726E37715EA}" srcOrd="1" destOrd="0" presId="urn:microsoft.com/office/officeart/2005/8/layout/hierarchy3"/>
    <dgm:cxn modelId="{05893870-154B-4CF8-9094-7BDC4B7114D3}" type="presParOf" srcId="{24C304A2-7BAE-4B64-AB8E-7F461A622AE8}" destId="{3AB513AD-15F6-4A22-B359-F0D2FE168ADC}" srcOrd="3" destOrd="0" presId="urn:microsoft.com/office/officeart/2005/8/layout/hierarchy3"/>
    <dgm:cxn modelId="{2C43DFC5-1A3D-476B-A68C-491BF218CDE2}" type="presParOf" srcId="{3AB513AD-15F6-4A22-B359-F0D2FE168ADC}" destId="{76274812-E878-4484-8DB0-6589AAC55F77}" srcOrd="0" destOrd="0" presId="urn:microsoft.com/office/officeart/2005/8/layout/hierarchy3"/>
    <dgm:cxn modelId="{7B22AE77-804C-4392-8F95-AD45D0E4D17F}" type="presParOf" srcId="{76274812-E878-4484-8DB0-6589AAC55F77}" destId="{5AD43258-D891-4162-8D7B-BD954E1E7C63}" srcOrd="0" destOrd="0" presId="urn:microsoft.com/office/officeart/2005/8/layout/hierarchy3"/>
    <dgm:cxn modelId="{59E1B3DD-F79F-4A46-9B71-30E06CFA8271}" type="presParOf" srcId="{76274812-E878-4484-8DB0-6589AAC55F77}" destId="{079EB9DC-089F-46A7-87F2-94FBA75A0FBF}" srcOrd="1" destOrd="0" presId="urn:microsoft.com/office/officeart/2005/8/layout/hierarchy3"/>
    <dgm:cxn modelId="{F5938AE9-AFCD-4ABB-A48F-5981E225EA35}" type="presParOf" srcId="{3AB513AD-15F6-4A22-B359-F0D2FE168ADC}" destId="{782E0923-5D16-4AB5-9DAC-E7E41AD7CE16}" srcOrd="1" destOrd="0" presId="urn:microsoft.com/office/officeart/2005/8/layout/hierarchy3"/>
    <dgm:cxn modelId="{7805AA90-26EA-4974-B6EA-DC1B6F69D55F}" type="presParOf" srcId="{782E0923-5D16-4AB5-9DAC-E7E41AD7CE16}" destId="{BB541018-1261-49C2-832F-405C2C69A5C4}" srcOrd="0" destOrd="0" presId="urn:microsoft.com/office/officeart/2005/8/layout/hierarchy3"/>
    <dgm:cxn modelId="{9B7BFE49-BBAE-4507-9A1E-EAC9DDFBCC7C}" type="presParOf" srcId="{782E0923-5D16-4AB5-9DAC-E7E41AD7CE16}" destId="{79DEA1AA-28BB-4BDD-970F-6948F33A9882}" srcOrd="1" destOrd="0" presId="urn:microsoft.com/office/officeart/2005/8/layout/hierarchy3"/>
    <dgm:cxn modelId="{0DF7D3B1-56E6-40B2-B0BC-223182C9394E}" type="presParOf" srcId="{782E0923-5D16-4AB5-9DAC-E7E41AD7CE16}" destId="{7504E33B-B778-418E-99D8-07436513554A}" srcOrd="2" destOrd="0" presId="urn:microsoft.com/office/officeart/2005/8/layout/hierarchy3"/>
    <dgm:cxn modelId="{53D2C47D-F354-4198-8A59-B74C4BB8B6E6}" type="presParOf" srcId="{782E0923-5D16-4AB5-9DAC-E7E41AD7CE16}" destId="{42CA5811-3545-4D7A-BBBB-7B005A720B62}" srcOrd="3" destOrd="0" presId="urn:microsoft.com/office/officeart/2005/8/layout/hierarchy3"/>
    <dgm:cxn modelId="{5276C186-64F4-4333-B90A-16BE14F03037}" type="presParOf" srcId="{782E0923-5D16-4AB5-9DAC-E7E41AD7CE16}" destId="{7484B771-88D1-4E6C-A4A0-2AA298D1DF26}" srcOrd="4" destOrd="0" presId="urn:microsoft.com/office/officeart/2005/8/layout/hierarchy3"/>
    <dgm:cxn modelId="{52537D98-A287-4281-B2DE-61D5DFB1F154}" type="presParOf" srcId="{782E0923-5D16-4AB5-9DAC-E7E41AD7CE16}" destId="{0D77B6AC-4FD9-489B-B9A0-0BCBFD08841B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A2A540-E165-42EA-A9C2-A825E5519298}" type="doc">
      <dgm:prSet loTypeId="urn:microsoft.com/office/officeart/2005/8/layout/vList3" loCatId="picture" qsTypeId="urn:microsoft.com/office/officeart/2005/8/quickstyle/simple1" qsCatId="simple" csTypeId="urn:microsoft.com/office/officeart/2005/8/colors/accent1_2" csCatId="accent1" phldr="1"/>
      <dgm:spPr/>
    </dgm:pt>
    <dgm:pt modelId="{901295FD-AD03-4CCB-AA76-196613367DFF}">
      <dgm:prSet phldrT="[Testo]"/>
      <dgm:spPr>
        <a:solidFill>
          <a:srgbClr val="D19FA0"/>
        </a:solidFill>
      </dgm:spPr>
      <dgm:t>
        <a:bodyPr/>
        <a:lstStyle/>
        <a:p>
          <a:pPr>
            <a:buClrTx/>
          </a:pPr>
          <a:endParaRPr lang="it-IT" dirty="0"/>
        </a:p>
      </dgm:t>
    </dgm:pt>
    <dgm:pt modelId="{B44DFA62-C325-4DCC-831B-11350B97DF6C}" type="parTrans" cxnId="{8A93646C-C1FC-4769-A89F-795560E88962}">
      <dgm:prSet/>
      <dgm:spPr/>
      <dgm:t>
        <a:bodyPr/>
        <a:lstStyle/>
        <a:p>
          <a:endParaRPr lang="it-IT"/>
        </a:p>
      </dgm:t>
    </dgm:pt>
    <dgm:pt modelId="{EC504C63-DCC8-464B-A4DC-2EF23761DA4E}" type="sibTrans" cxnId="{8A93646C-C1FC-4769-A89F-795560E88962}">
      <dgm:prSet/>
      <dgm:spPr/>
      <dgm:t>
        <a:bodyPr/>
        <a:lstStyle/>
        <a:p>
          <a:endParaRPr lang="it-IT"/>
        </a:p>
      </dgm:t>
    </dgm:pt>
    <dgm:pt modelId="{EF9A598B-8C4A-4E62-82B5-E473319889C1}">
      <dgm:prSet phldrT="[Testo]"/>
      <dgm:spPr>
        <a:solidFill>
          <a:srgbClr val="D19FA0"/>
        </a:solidFill>
      </dgm:spPr>
      <dgm:t>
        <a:bodyPr/>
        <a:lstStyle/>
        <a:p>
          <a:endParaRPr lang="it-IT" dirty="0"/>
        </a:p>
      </dgm:t>
    </dgm:pt>
    <dgm:pt modelId="{C2A2FCDE-A9BA-4BEA-A5EF-BAD0156D74F1}" type="parTrans" cxnId="{5D2F73EC-AE45-4E4B-8B66-1053440805BD}">
      <dgm:prSet/>
      <dgm:spPr/>
      <dgm:t>
        <a:bodyPr/>
        <a:lstStyle/>
        <a:p>
          <a:endParaRPr lang="it-IT"/>
        </a:p>
      </dgm:t>
    </dgm:pt>
    <dgm:pt modelId="{24030EDA-3DAF-4B11-8405-9C0874C49C7A}" type="sibTrans" cxnId="{5D2F73EC-AE45-4E4B-8B66-1053440805BD}">
      <dgm:prSet/>
      <dgm:spPr/>
      <dgm:t>
        <a:bodyPr/>
        <a:lstStyle/>
        <a:p>
          <a:endParaRPr lang="it-IT"/>
        </a:p>
      </dgm:t>
    </dgm:pt>
    <dgm:pt modelId="{213C8D8E-2F5E-40CA-A33E-A81DB9899E83}">
      <dgm:prSet phldrT="[Testo]"/>
      <dgm:spPr>
        <a:solidFill>
          <a:srgbClr val="D19FA0"/>
        </a:solidFill>
      </dgm:spPr>
      <dgm:t>
        <a:bodyPr/>
        <a:lstStyle/>
        <a:p>
          <a:endParaRPr lang="it-IT" dirty="0"/>
        </a:p>
      </dgm:t>
    </dgm:pt>
    <dgm:pt modelId="{BAC029C7-462A-41A4-8442-41A01AD94028}" type="parTrans" cxnId="{448CE65F-84F8-4C30-BD99-5CA979ADC7E0}">
      <dgm:prSet/>
      <dgm:spPr/>
      <dgm:t>
        <a:bodyPr/>
        <a:lstStyle/>
        <a:p>
          <a:endParaRPr lang="it-IT"/>
        </a:p>
      </dgm:t>
    </dgm:pt>
    <dgm:pt modelId="{FD8BCF80-3D07-4B09-AE8A-563507D60967}" type="sibTrans" cxnId="{448CE65F-84F8-4C30-BD99-5CA979ADC7E0}">
      <dgm:prSet/>
      <dgm:spPr/>
      <dgm:t>
        <a:bodyPr/>
        <a:lstStyle/>
        <a:p>
          <a:endParaRPr lang="it-IT"/>
        </a:p>
      </dgm:t>
    </dgm:pt>
    <dgm:pt modelId="{C755880A-D16E-44D8-9A8B-2F788F782A39}">
      <dgm:prSet/>
      <dgm:spPr>
        <a:solidFill>
          <a:srgbClr val="D19FA0"/>
        </a:solidFill>
      </dgm:spPr>
      <dgm:t>
        <a:bodyPr/>
        <a:lstStyle/>
        <a:p>
          <a:endParaRPr lang="it-IT"/>
        </a:p>
      </dgm:t>
    </dgm:pt>
    <dgm:pt modelId="{A8F33401-4D2C-408B-8906-A4FCED155CDA}" type="parTrans" cxnId="{67FC917D-485E-42B9-907C-2FDEBE4D4457}">
      <dgm:prSet/>
      <dgm:spPr/>
      <dgm:t>
        <a:bodyPr/>
        <a:lstStyle/>
        <a:p>
          <a:endParaRPr lang="it-IT"/>
        </a:p>
      </dgm:t>
    </dgm:pt>
    <dgm:pt modelId="{B31C8C76-03B8-4C99-AC4A-D1D449CDA8D9}" type="sibTrans" cxnId="{67FC917D-485E-42B9-907C-2FDEBE4D4457}">
      <dgm:prSet/>
      <dgm:spPr/>
      <dgm:t>
        <a:bodyPr/>
        <a:lstStyle/>
        <a:p>
          <a:endParaRPr lang="it-IT"/>
        </a:p>
      </dgm:t>
    </dgm:pt>
    <dgm:pt modelId="{2C87B1E5-CCC3-49BF-A659-14E321587DC8}">
      <dgm:prSet/>
      <dgm:spPr>
        <a:solidFill>
          <a:srgbClr val="D19FA0"/>
        </a:solidFill>
      </dgm:spPr>
      <dgm:t>
        <a:bodyPr/>
        <a:lstStyle/>
        <a:p>
          <a:endParaRPr lang="it-IT"/>
        </a:p>
      </dgm:t>
    </dgm:pt>
    <dgm:pt modelId="{450D3965-B3A2-490F-BDC7-C3CE3FC52AC1}" type="parTrans" cxnId="{97C9BE69-7102-4EDF-884C-D6DF46879677}">
      <dgm:prSet/>
      <dgm:spPr/>
      <dgm:t>
        <a:bodyPr/>
        <a:lstStyle/>
        <a:p>
          <a:endParaRPr lang="it-IT"/>
        </a:p>
      </dgm:t>
    </dgm:pt>
    <dgm:pt modelId="{DB705A50-D24D-4102-98EA-6C0E837953F6}" type="sibTrans" cxnId="{97C9BE69-7102-4EDF-884C-D6DF46879677}">
      <dgm:prSet/>
      <dgm:spPr/>
      <dgm:t>
        <a:bodyPr/>
        <a:lstStyle/>
        <a:p>
          <a:endParaRPr lang="it-IT"/>
        </a:p>
      </dgm:t>
    </dgm:pt>
    <dgm:pt modelId="{67B599DD-FC83-4ADC-8292-3A55E4963226}" type="pres">
      <dgm:prSet presAssocID="{69A2A540-E165-42EA-A9C2-A825E5519298}" presName="linearFlow" presStyleCnt="0">
        <dgm:presLayoutVars>
          <dgm:dir/>
          <dgm:resizeHandles val="exact"/>
        </dgm:presLayoutVars>
      </dgm:prSet>
      <dgm:spPr/>
    </dgm:pt>
    <dgm:pt modelId="{CAF3188E-5AF1-4E22-8724-8C15E2DF6560}" type="pres">
      <dgm:prSet presAssocID="{901295FD-AD03-4CCB-AA76-196613367DFF}" presName="composite" presStyleCnt="0"/>
      <dgm:spPr/>
    </dgm:pt>
    <dgm:pt modelId="{43E2A7D7-7961-42DF-9169-67F37BDF9818}" type="pres">
      <dgm:prSet presAssocID="{901295FD-AD03-4CCB-AA76-196613367DFF}" presName="imgShp" presStyleLbl="fgImgPlace1" presStyleIdx="0" presStyleCnt="3"/>
      <dgm:spPr>
        <a:blipFill rotWithShape="1">
          <a:blip xmlns:r="http://schemas.openxmlformats.org/officeDocument/2006/relationships" r:embed="rId1"/>
          <a:srcRect/>
          <a:stretch>
            <a:fillRect l="-25000" r="-25000"/>
          </a:stretch>
        </a:blipFill>
      </dgm:spPr>
    </dgm:pt>
    <dgm:pt modelId="{2EF2D1E5-0E50-4014-98ED-C3CE5C7F0727}" type="pres">
      <dgm:prSet presAssocID="{901295FD-AD03-4CCB-AA76-196613367DFF}" presName="txShp" presStyleLbl="node1" presStyleIdx="0" presStyleCnt="3">
        <dgm:presLayoutVars>
          <dgm:bulletEnabled val="1"/>
        </dgm:presLayoutVars>
      </dgm:prSet>
      <dgm:spPr/>
    </dgm:pt>
    <dgm:pt modelId="{A3A6729F-5F79-4307-A7CE-0AEA3B82DBC4}" type="pres">
      <dgm:prSet presAssocID="{EC504C63-DCC8-464B-A4DC-2EF23761DA4E}" presName="spacing" presStyleCnt="0"/>
      <dgm:spPr/>
    </dgm:pt>
    <dgm:pt modelId="{B89292DB-E5D6-4CBB-BBC8-50F968DD1F43}" type="pres">
      <dgm:prSet presAssocID="{EF9A598B-8C4A-4E62-82B5-E473319889C1}" presName="composite" presStyleCnt="0"/>
      <dgm:spPr/>
    </dgm:pt>
    <dgm:pt modelId="{3655B706-3750-4AD1-82A6-89C9121111DB}" type="pres">
      <dgm:prSet presAssocID="{EF9A598B-8C4A-4E62-82B5-E473319889C1}" presName="imgShp" presStyleLbl="fgImgPlace1" presStyleIdx="1" presStyleCnt="3"/>
      <dgm:spPr>
        <a:blipFill rotWithShape="1">
          <a:blip xmlns:r="http://schemas.openxmlformats.org/officeDocument/2006/relationships" r:embed="rId2"/>
          <a:srcRect/>
          <a:stretch>
            <a:fillRect l="-24000" r="-24000"/>
          </a:stretch>
        </a:blipFill>
      </dgm:spPr>
    </dgm:pt>
    <dgm:pt modelId="{3AE0E0E7-D4FC-4667-8383-03D9DF740239}" type="pres">
      <dgm:prSet presAssocID="{EF9A598B-8C4A-4E62-82B5-E473319889C1}" presName="txShp" presStyleLbl="node1" presStyleIdx="1" presStyleCnt="3">
        <dgm:presLayoutVars>
          <dgm:bulletEnabled val="1"/>
        </dgm:presLayoutVars>
      </dgm:prSet>
      <dgm:spPr/>
    </dgm:pt>
    <dgm:pt modelId="{C5C16C81-3061-417A-B46F-93BE98FCA915}" type="pres">
      <dgm:prSet presAssocID="{24030EDA-3DAF-4B11-8405-9C0874C49C7A}" presName="spacing" presStyleCnt="0"/>
      <dgm:spPr/>
    </dgm:pt>
    <dgm:pt modelId="{0C3B834B-E51A-4F5D-ABAE-0FC0AC33C8E2}" type="pres">
      <dgm:prSet presAssocID="{213C8D8E-2F5E-40CA-A33E-A81DB9899E83}" presName="composite" presStyleCnt="0"/>
      <dgm:spPr/>
    </dgm:pt>
    <dgm:pt modelId="{04F1FEBD-AD4E-4867-9369-B9D99D3C0F4C}" type="pres">
      <dgm:prSet presAssocID="{213C8D8E-2F5E-40CA-A33E-A81DB9899E83}" presName="imgShp" presStyleLbl="fgImgPlace1" presStyleIdx="2" presStyleCnt="3"/>
      <dgm:spPr>
        <a:blipFill rotWithShape="1">
          <a:blip xmlns:r="http://schemas.openxmlformats.org/officeDocument/2006/relationships" r:embed="rId3"/>
          <a:srcRect/>
          <a:stretch>
            <a:fillRect l="-30000" r="-30000"/>
          </a:stretch>
        </a:blipFill>
      </dgm:spPr>
    </dgm:pt>
    <dgm:pt modelId="{24655A94-CBA0-40F4-B9E0-FAD5CD8D8392}" type="pres">
      <dgm:prSet presAssocID="{213C8D8E-2F5E-40CA-A33E-A81DB9899E83}" presName="txShp" presStyleLbl="node1" presStyleIdx="2" presStyleCnt="3">
        <dgm:presLayoutVars>
          <dgm:bulletEnabled val="1"/>
        </dgm:presLayoutVars>
      </dgm:prSet>
      <dgm:spPr/>
    </dgm:pt>
  </dgm:ptLst>
  <dgm:cxnLst>
    <dgm:cxn modelId="{6BF15C4A-AEA3-45CF-9371-64C0A7AA5524}" type="presOf" srcId="{213C8D8E-2F5E-40CA-A33E-A81DB9899E83}" destId="{24655A94-CBA0-40F4-B9E0-FAD5CD8D8392}" srcOrd="0" destOrd="0" presId="urn:microsoft.com/office/officeart/2005/8/layout/vList3"/>
    <dgm:cxn modelId="{448CE65F-84F8-4C30-BD99-5CA979ADC7E0}" srcId="{69A2A540-E165-42EA-A9C2-A825E5519298}" destId="{213C8D8E-2F5E-40CA-A33E-A81DB9899E83}" srcOrd="2" destOrd="0" parTransId="{BAC029C7-462A-41A4-8442-41A01AD94028}" sibTransId="{FD8BCF80-3D07-4B09-AE8A-563507D60967}"/>
    <dgm:cxn modelId="{97C9BE69-7102-4EDF-884C-D6DF46879677}" srcId="{901295FD-AD03-4CCB-AA76-196613367DFF}" destId="{2C87B1E5-CCC3-49BF-A659-14E321587DC8}" srcOrd="1" destOrd="0" parTransId="{450D3965-B3A2-490F-BDC7-C3CE3FC52AC1}" sibTransId="{DB705A50-D24D-4102-98EA-6C0E837953F6}"/>
    <dgm:cxn modelId="{8A93646C-C1FC-4769-A89F-795560E88962}" srcId="{69A2A540-E165-42EA-A9C2-A825E5519298}" destId="{901295FD-AD03-4CCB-AA76-196613367DFF}" srcOrd="0" destOrd="0" parTransId="{B44DFA62-C325-4DCC-831B-11350B97DF6C}" sibTransId="{EC504C63-DCC8-464B-A4DC-2EF23761DA4E}"/>
    <dgm:cxn modelId="{67FC917D-485E-42B9-907C-2FDEBE4D4457}" srcId="{901295FD-AD03-4CCB-AA76-196613367DFF}" destId="{C755880A-D16E-44D8-9A8B-2F788F782A39}" srcOrd="0" destOrd="0" parTransId="{A8F33401-4D2C-408B-8906-A4FCED155CDA}" sibTransId="{B31C8C76-03B8-4C99-AC4A-D1D449CDA8D9}"/>
    <dgm:cxn modelId="{CCAFDD83-840A-4D5C-8267-ED171D54AEB5}" type="presOf" srcId="{901295FD-AD03-4CCB-AA76-196613367DFF}" destId="{2EF2D1E5-0E50-4014-98ED-C3CE5C7F0727}" srcOrd="0" destOrd="0" presId="urn:microsoft.com/office/officeart/2005/8/layout/vList3"/>
    <dgm:cxn modelId="{F9E1CDAD-AE26-4A48-9821-2F688683D557}" type="presOf" srcId="{EF9A598B-8C4A-4E62-82B5-E473319889C1}" destId="{3AE0E0E7-D4FC-4667-8383-03D9DF740239}" srcOrd="0" destOrd="0" presId="urn:microsoft.com/office/officeart/2005/8/layout/vList3"/>
    <dgm:cxn modelId="{92E5F5C0-5E15-428E-BACA-0CD14219F8F2}" type="presOf" srcId="{2C87B1E5-CCC3-49BF-A659-14E321587DC8}" destId="{2EF2D1E5-0E50-4014-98ED-C3CE5C7F0727}" srcOrd="0" destOrd="2" presId="urn:microsoft.com/office/officeart/2005/8/layout/vList3"/>
    <dgm:cxn modelId="{7F469ADB-4D65-4985-94C3-98F00A43C22F}" type="presOf" srcId="{C755880A-D16E-44D8-9A8B-2F788F782A39}" destId="{2EF2D1E5-0E50-4014-98ED-C3CE5C7F0727}" srcOrd="0" destOrd="1" presId="urn:microsoft.com/office/officeart/2005/8/layout/vList3"/>
    <dgm:cxn modelId="{F2C130DD-DECE-46F4-A34D-25AC307D4045}" type="presOf" srcId="{69A2A540-E165-42EA-A9C2-A825E5519298}" destId="{67B599DD-FC83-4ADC-8292-3A55E4963226}" srcOrd="0" destOrd="0" presId="urn:microsoft.com/office/officeart/2005/8/layout/vList3"/>
    <dgm:cxn modelId="{5D2F73EC-AE45-4E4B-8B66-1053440805BD}" srcId="{69A2A540-E165-42EA-A9C2-A825E5519298}" destId="{EF9A598B-8C4A-4E62-82B5-E473319889C1}" srcOrd="1" destOrd="0" parTransId="{C2A2FCDE-A9BA-4BEA-A5EF-BAD0156D74F1}" sibTransId="{24030EDA-3DAF-4B11-8405-9C0874C49C7A}"/>
    <dgm:cxn modelId="{7D6F549E-F42A-454F-BCAC-9BFD47685060}" type="presParOf" srcId="{67B599DD-FC83-4ADC-8292-3A55E4963226}" destId="{CAF3188E-5AF1-4E22-8724-8C15E2DF6560}" srcOrd="0" destOrd="0" presId="urn:microsoft.com/office/officeart/2005/8/layout/vList3"/>
    <dgm:cxn modelId="{BEADD882-0C3E-4B25-B407-D1DA7E58247D}" type="presParOf" srcId="{CAF3188E-5AF1-4E22-8724-8C15E2DF6560}" destId="{43E2A7D7-7961-42DF-9169-67F37BDF9818}" srcOrd="0" destOrd="0" presId="urn:microsoft.com/office/officeart/2005/8/layout/vList3"/>
    <dgm:cxn modelId="{956712FA-FD9F-40B6-927A-EE95D0529C68}" type="presParOf" srcId="{CAF3188E-5AF1-4E22-8724-8C15E2DF6560}" destId="{2EF2D1E5-0E50-4014-98ED-C3CE5C7F0727}" srcOrd="1" destOrd="0" presId="urn:microsoft.com/office/officeart/2005/8/layout/vList3"/>
    <dgm:cxn modelId="{1BB77ED3-909F-46B3-A0B1-CDFE382301C7}" type="presParOf" srcId="{67B599DD-FC83-4ADC-8292-3A55E4963226}" destId="{A3A6729F-5F79-4307-A7CE-0AEA3B82DBC4}" srcOrd="1" destOrd="0" presId="urn:microsoft.com/office/officeart/2005/8/layout/vList3"/>
    <dgm:cxn modelId="{6C189C0B-2906-440C-B6E2-C45065ACD777}" type="presParOf" srcId="{67B599DD-FC83-4ADC-8292-3A55E4963226}" destId="{B89292DB-E5D6-4CBB-BBC8-50F968DD1F43}" srcOrd="2" destOrd="0" presId="urn:microsoft.com/office/officeart/2005/8/layout/vList3"/>
    <dgm:cxn modelId="{0258C9B2-7FB5-4F9D-941B-A6B9691EF6B8}" type="presParOf" srcId="{B89292DB-E5D6-4CBB-BBC8-50F968DD1F43}" destId="{3655B706-3750-4AD1-82A6-89C9121111DB}" srcOrd="0" destOrd="0" presId="urn:microsoft.com/office/officeart/2005/8/layout/vList3"/>
    <dgm:cxn modelId="{984C22BA-B64E-4550-8589-6C3804628347}" type="presParOf" srcId="{B89292DB-E5D6-4CBB-BBC8-50F968DD1F43}" destId="{3AE0E0E7-D4FC-4667-8383-03D9DF740239}" srcOrd="1" destOrd="0" presId="urn:microsoft.com/office/officeart/2005/8/layout/vList3"/>
    <dgm:cxn modelId="{23F07B2B-61E2-4C79-819D-B6A7620CCA76}" type="presParOf" srcId="{67B599DD-FC83-4ADC-8292-3A55E4963226}" destId="{C5C16C81-3061-417A-B46F-93BE98FCA915}" srcOrd="3" destOrd="0" presId="urn:microsoft.com/office/officeart/2005/8/layout/vList3"/>
    <dgm:cxn modelId="{F2B75689-4187-4D70-A914-E490FFABA673}" type="presParOf" srcId="{67B599DD-FC83-4ADC-8292-3A55E4963226}" destId="{0C3B834B-E51A-4F5D-ABAE-0FC0AC33C8E2}" srcOrd="4" destOrd="0" presId="urn:microsoft.com/office/officeart/2005/8/layout/vList3"/>
    <dgm:cxn modelId="{642B202D-23A3-4FE8-B247-64A8ACBC2126}" type="presParOf" srcId="{0C3B834B-E51A-4F5D-ABAE-0FC0AC33C8E2}" destId="{04F1FEBD-AD4E-4867-9369-B9D99D3C0F4C}" srcOrd="0" destOrd="0" presId="urn:microsoft.com/office/officeart/2005/8/layout/vList3"/>
    <dgm:cxn modelId="{126224F6-3142-47F9-A0A3-B61752930BE4}" type="presParOf" srcId="{0C3B834B-E51A-4F5D-ABAE-0FC0AC33C8E2}" destId="{24655A94-CBA0-40F4-B9E0-FAD5CD8D8392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C856A-7D7A-4DF1-BC9F-967A98B54B95}">
      <dsp:nvSpPr>
        <dsp:cNvPr id="0" name=""/>
        <dsp:cNvSpPr/>
      </dsp:nvSpPr>
      <dsp:spPr>
        <a:xfrm>
          <a:off x="195627" y="497"/>
          <a:ext cx="1557414" cy="778707"/>
        </a:xfrm>
        <a:prstGeom prst="roundRect">
          <a:avLst>
            <a:gd name="adj" fmla="val 10000"/>
          </a:avLst>
        </a:prstGeom>
        <a:solidFill>
          <a:srgbClr val="D19FA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i="0" kern="1200"/>
            <a:t>No consideration of emotions</a:t>
          </a:r>
          <a:r>
            <a:rPr lang="en-GB" sz="1600" b="0" i="0" kern="1200"/>
            <a:t>:</a:t>
          </a:r>
          <a:endParaRPr lang="it-IT" sz="1600" kern="1200"/>
        </a:p>
      </dsp:txBody>
      <dsp:txXfrm>
        <a:off x="218435" y="23305"/>
        <a:ext cx="1511798" cy="733091"/>
      </dsp:txXfrm>
    </dsp:sp>
    <dsp:sp modelId="{BBCE3D30-4BDE-4662-A140-678E254FA85F}">
      <dsp:nvSpPr>
        <dsp:cNvPr id="0" name=""/>
        <dsp:cNvSpPr/>
      </dsp:nvSpPr>
      <dsp:spPr>
        <a:xfrm>
          <a:off x="351368" y="779204"/>
          <a:ext cx="155741" cy="5840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4030"/>
              </a:lnTo>
              <a:lnTo>
                <a:pt x="155741" y="58403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F0FA70-2C79-49D0-927D-518C17BD4189}">
      <dsp:nvSpPr>
        <dsp:cNvPr id="0" name=""/>
        <dsp:cNvSpPr/>
      </dsp:nvSpPr>
      <dsp:spPr>
        <a:xfrm>
          <a:off x="507110" y="973881"/>
          <a:ext cx="1245931" cy="778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Coca Cola, Disney</a:t>
          </a:r>
          <a:endParaRPr lang="it-IT" sz="1200" kern="1200"/>
        </a:p>
      </dsp:txBody>
      <dsp:txXfrm>
        <a:off x="529918" y="996689"/>
        <a:ext cx="1200315" cy="733091"/>
      </dsp:txXfrm>
    </dsp:sp>
    <dsp:sp modelId="{B6D4E4AC-3ACF-4F86-A420-601677B1EA72}">
      <dsp:nvSpPr>
        <dsp:cNvPr id="0" name=""/>
        <dsp:cNvSpPr/>
      </dsp:nvSpPr>
      <dsp:spPr>
        <a:xfrm>
          <a:off x="351368" y="779204"/>
          <a:ext cx="155741" cy="15574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7414"/>
              </a:lnTo>
              <a:lnTo>
                <a:pt x="155741" y="155741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A13B57-E3CE-4FC3-95B0-7C48B694C081}">
      <dsp:nvSpPr>
        <dsp:cNvPr id="0" name=""/>
        <dsp:cNvSpPr/>
      </dsp:nvSpPr>
      <dsp:spPr>
        <a:xfrm>
          <a:off x="507110" y="1947264"/>
          <a:ext cx="1245931" cy="778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/>
            <a:t>New York Times, USA Today, Daily Beast</a:t>
          </a:r>
          <a:endParaRPr lang="it-IT" sz="1200" kern="1200"/>
        </a:p>
      </dsp:txBody>
      <dsp:txXfrm>
        <a:off x="529918" y="1970072"/>
        <a:ext cx="1200315" cy="733091"/>
      </dsp:txXfrm>
    </dsp:sp>
    <dsp:sp modelId="{2C7AC945-48F3-4F6F-859B-4295D03367F8}">
      <dsp:nvSpPr>
        <dsp:cNvPr id="0" name=""/>
        <dsp:cNvSpPr/>
      </dsp:nvSpPr>
      <dsp:spPr>
        <a:xfrm>
          <a:off x="351368" y="779204"/>
          <a:ext cx="155741" cy="25307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0797"/>
              </a:lnTo>
              <a:lnTo>
                <a:pt x="155741" y="253079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026716-1D33-4C90-AD2E-1547102942AA}">
      <dsp:nvSpPr>
        <dsp:cNvPr id="0" name=""/>
        <dsp:cNvSpPr/>
      </dsp:nvSpPr>
      <dsp:spPr>
        <a:xfrm>
          <a:off x="507110" y="2920648"/>
          <a:ext cx="1245931" cy="778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Hyundai Motor’s Mini ‘45’ EVO</a:t>
          </a:r>
          <a:endParaRPr lang="it-IT" sz="1200" kern="1200"/>
        </a:p>
      </dsp:txBody>
      <dsp:txXfrm>
        <a:off x="529918" y="2943456"/>
        <a:ext cx="1200315" cy="733091"/>
      </dsp:txXfrm>
    </dsp:sp>
    <dsp:sp modelId="{F871276C-FF24-4B13-8A8A-E536EA42DDAF}">
      <dsp:nvSpPr>
        <dsp:cNvPr id="0" name=""/>
        <dsp:cNvSpPr/>
      </dsp:nvSpPr>
      <dsp:spPr>
        <a:xfrm>
          <a:off x="2142395" y="497"/>
          <a:ext cx="1557414" cy="778707"/>
        </a:xfrm>
        <a:prstGeom prst="roundRect">
          <a:avLst>
            <a:gd name="adj" fmla="val 10000"/>
          </a:avLst>
        </a:prstGeom>
        <a:solidFill>
          <a:srgbClr val="D19FA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No real time suggestion:</a:t>
          </a:r>
          <a:endParaRPr lang="it-IT" sz="1600" kern="1200"/>
        </a:p>
      </dsp:txBody>
      <dsp:txXfrm>
        <a:off x="2165203" y="23305"/>
        <a:ext cx="1511798" cy="733091"/>
      </dsp:txXfrm>
    </dsp:sp>
    <dsp:sp modelId="{C1A05EDE-1D03-47F8-A499-77C58C3EECD1}">
      <dsp:nvSpPr>
        <dsp:cNvPr id="0" name=""/>
        <dsp:cNvSpPr/>
      </dsp:nvSpPr>
      <dsp:spPr>
        <a:xfrm>
          <a:off x="2298136" y="779204"/>
          <a:ext cx="155741" cy="5840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4030"/>
              </a:lnTo>
              <a:lnTo>
                <a:pt x="155741" y="58403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01A3A9-9A37-406B-B0A3-DC3EA419A3DE}">
      <dsp:nvSpPr>
        <dsp:cNvPr id="0" name=""/>
        <dsp:cNvSpPr/>
      </dsp:nvSpPr>
      <dsp:spPr>
        <a:xfrm>
          <a:off x="2453877" y="973881"/>
          <a:ext cx="1245931" cy="778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Amazon Personalize</a:t>
          </a:r>
          <a:endParaRPr lang="it-IT" sz="1200" kern="1200"/>
        </a:p>
      </dsp:txBody>
      <dsp:txXfrm>
        <a:off x="2476685" y="996689"/>
        <a:ext cx="1200315" cy="733091"/>
      </dsp:txXfrm>
    </dsp:sp>
    <dsp:sp modelId="{2658735A-AD9D-44C5-8CC9-63D440C182F8}">
      <dsp:nvSpPr>
        <dsp:cNvPr id="0" name=""/>
        <dsp:cNvSpPr/>
      </dsp:nvSpPr>
      <dsp:spPr>
        <a:xfrm>
          <a:off x="2298136" y="779204"/>
          <a:ext cx="155741" cy="15574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7414"/>
              </a:lnTo>
              <a:lnTo>
                <a:pt x="155741" y="155741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E47372-D683-4F83-902C-3039CBB926CF}">
      <dsp:nvSpPr>
        <dsp:cNvPr id="0" name=""/>
        <dsp:cNvSpPr/>
      </dsp:nvSpPr>
      <dsp:spPr>
        <a:xfrm>
          <a:off x="2453877" y="1947264"/>
          <a:ext cx="1245931" cy="778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Alibaba Cloud</a:t>
          </a:r>
          <a:endParaRPr lang="it-IT" sz="1200" kern="1200"/>
        </a:p>
      </dsp:txBody>
      <dsp:txXfrm>
        <a:off x="2476685" y="1970072"/>
        <a:ext cx="1200315" cy="733091"/>
      </dsp:txXfrm>
    </dsp:sp>
    <dsp:sp modelId="{8E2B45F3-0C2A-42A4-8EC4-222D659DBE68}">
      <dsp:nvSpPr>
        <dsp:cNvPr id="0" name=""/>
        <dsp:cNvSpPr/>
      </dsp:nvSpPr>
      <dsp:spPr>
        <a:xfrm>
          <a:off x="4089162" y="497"/>
          <a:ext cx="1557414" cy="778707"/>
        </a:xfrm>
        <a:prstGeom prst="roundRect">
          <a:avLst>
            <a:gd name="adj" fmla="val 10000"/>
          </a:avLst>
        </a:prstGeom>
        <a:solidFill>
          <a:srgbClr val="D19FA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No customer history regard:</a:t>
          </a:r>
          <a:endParaRPr lang="it-IT" sz="1600" kern="1200"/>
        </a:p>
      </dsp:txBody>
      <dsp:txXfrm>
        <a:off x="4111970" y="23305"/>
        <a:ext cx="1511798" cy="733091"/>
      </dsp:txXfrm>
    </dsp:sp>
    <dsp:sp modelId="{F7483B7A-B216-4742-AC43-46DCF3B21FC7}">
      <dsp:nvSpPr>
        <dsp:cNvPr id="0" name=""/>
        <dsp:cNvSpPr/>
      </dsp:nvSpPr>
      <dsp:spPr>
        <a:xfrm>
          <a:off x="4244904" y="779204"/>
          <a:ext cx="155741" cy="5840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4030"/>
              </a:lnTo>
              <a:lnTo>
                <a:pt x="155741" y="58403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681DBD-1A86-4BB2-AA2D-6726E37715EA}">
      <dsp:nvSpPr>
        <dsp:cNvPr id="0" name=""/>
        <dsp:cNvSpPr/>
      </dsp:nvSpPr>
      <dsp:spPr>
        <a:xfrm>
          <a:off x="4400645" y="973881"/>
          <a:ext cx="1245931" cy="778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MAC Cosmetics</a:t>
          </a:r>
          <a:endParaRPr lang="it-IT" sz="1200" kern="1200"/>
        </a:p>
      </dsp:txBody>
      <dsp:txXfrm>
        <a:off x="4423453" y="996689"/>
        <a:ext cx="1200315" cy="733091"/>
      </dsp:txXfrm>
    </dsp:sp>
    <dsp:sp modelId="{5AD43258-D891-4162-8D7B-BD954E1E7C63}">
      <dsp:nvSpPr>
        <dsp:cNvPr id="0" name=""/>
        <dsp:cNvSpPr/>
      </dsp:nvSpPr>
      <dsp:spPr>
        <a:xfrm>
          <a:off x="6035930" y="497"/>
          <a:ext cx="1557414" cy="778707"/>
        </a:xfrm>
        <a:prstGeom prst="roundRect">
          <a:avLst>
            <a:gd name="adj" fmla="val 10000"/>
          </a:avLst>
        </a:prstGeom>
        <a:solidFill>
          <a:srgbClr val="D19FA0"/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0" kern="1200"/>
            <a:t>No interactive experience:</a:t>
          </a:r>
          <a:endParaRPr lang="it-IT" sz="1600" kern="1200"/>
        </a:p>
      </dsp:txBody>
      <dsp:txXfrm>
        <a:off x="6058738" y="23305"/>
        <a:ext cx="1511798" cy="733091"/>
      </dsp:txXfrm>
    </dsp:sp>
    <dsp:sp modelId="{BB541018-1261-49C2-832F-405C2C69A5C4}">
      <dsp:nvSpPr>
        <dsp:cNvPr id="0" name=""/>
        <dsp:cNvSpPr/>
      </dsp:nvSpPr>
      <dsp:spPr>
        <a:xfrm>
          <a:off x="6191671" y="779204"/>
          <a:ext cx="155741" cy="5840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4030"/>
              </a:lnTo>
              <a:lnTo>
                <a:pt x="155741" y="584030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EA1AA-28BB-4BDD-970F-6948F33A9882}">
      <dsp:nvSpPr>
        <dsp:cNvPr id="0" name=""/>
        <dsp:cNvSpPr/>
      </dsp:nvSpPr>
      <dsp:spPr>
        <a:xfrm>
          <a:off x="6347413" y="973881"/>
          <a:ext cx="1245931" cy="778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/>
            <a:t>Momentum Worldwide, WE KNOW Experience 2.0</a:t>
          </a:r>
          <a:endParaRPr lang="it-IT" sz="1200" kern="1200"/>
        </a:p>
      </dsp:txBody>
      <dsp:txXfrm>
        <a:off x="6370221" y="996689"/>
        <a:ext cx="1200315" cy="733091"/>
      </dsp:txXfrm>
    </dsp:sp>
    <dsp:sp modelId="{7504E33B-B778-418E-99D8-07436513554A}">
      <dsp:nvSpPr>
        <dsp:cNvPr id="0" name=""/>
        <dsp:cNvSpPr/>
      </dsp:nvSpPr>
      <dsp:spPr>
        <a:xfrm>
          <a:off x="6191671" y="779204"/>
          <a:ext cx="155741" cy="15574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7414"/>
              </a:lnTo>
              <a:lnTo>
                <a:pt x="155741" y="1557414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CA5811-3545-4D7A-BBBB-7B005A720B62}">
      <dsp:nvSpPr>
        <dsp:cNvPr id="0" name=""/>
        <dsp:cNvSpPr/>
      </dsp:nvSpPr>
      <dsp:spPr>
        <a:xfrm>
          <a:off x="6347413" y="1947264"/>
          <a:ext cx="1245931" cy="778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/>
            <a:t>Fung Business Intelligence Centre</a:t>
          </a:r>
          <a:endParaRPr lang="it-IT" sz="1200" kern="1200"/>
        </a:p>
      </dsp:txBody>
      <dsp:txXfrm>
        <a:off x="6370221" y="1970072"/>
        <a:ext cx="1200315" cy="733091"/>
      </dsp:txXfrm>
    </dsp:sp>
    <dsp:sp modelId="{7484B771-88D1-4E6C-A4A0-2AA298D1DF26}">
      <dsp:nvSpPr>
        <dsp:cNvPr id="0" name=""/>
        <dsp:cNvSpPr/>
      </dsp:nvSpPr>
      <dsp:spPr>
        <a:xfrm>
          <a:off x="6191671" y="779204"/>
          <a:ext cx="155741" cy="25307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30797"/>
              </a:lnTo>
              <a:lnTo>
                <a:pt x="155741" y="2530797"/>
              </a:lnTo>
            </a:path>
          </a:pathLst>
        </a:custGeom>
        <a:noFill/>
        <a:ln w="1270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77B6AC-4FD9-489B-B9A0-0BCBFD08841B}">
      <dsp:nvSpPr>
        <dsp:cNvPr id="0" name=""/>
        <dsp:cNvSpPr/>
      </dsp:nvSpPr>
      <dsp:spPr>
        <a:xfrm>
          <a:off x="6347413" y="2920648"/>
          <a:ext cx="1245931" cy="7787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-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15240" rIns="2286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200" b="0" i="0" kern="1200"/>
            <a:t>Crossmark, Path to Purchase Institute, Marketing Werks </a:t>
          </a:r>
          <a:endParaRPr lang="it-IT" sz="1200" kern="1200"/>
        </a:p>
      </dsp:txBody>
      <dsp:txXfrm>
        <a:off x="6370221" y="2943456"/>
        <a:ext cx="1200315" cy="7330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F2D1E5-0E50-4014-98ED-C3CE5C7F0727}">
      <dsp:nvSpPr>
        <dsp:cNvPr id="0" name=""/>
        <dsp:cNvSpPr/>
      </dsp:nvSpPr>
      <dsp:spPr>
        <a:xfrm rot="10800000">
          <a:off x="1547750" y="66"/>
          <a:ext cx="5244655" cy="906912"/>
        </a:xfrm>
        <a:prstGeom prst="homePlate">
          <a:avLst/>
        </a:prstGeom>
        <a:solidFill>
          <a:srgbClr val="D19F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9923" tIns="64770" rIns="120904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None/>
          </a:pPr>
          <a:endParaRPr lang="it-IT" sz="17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300" kern="1200"/>
        </a:p>
      </dsp:txBody>
      <dsp:txXfrm rot="10800000">
        <a:off x="1774478" y="66"/>
        <a:ext cx="5017927" cy="906912"/>
      </dsp:txXfrm>
    </dsp:sp>
    <dsp:sp modelId="{43E2A7D7-7961-42DF-9169-67F37BDF9818}">
      <dsp:nvSpPr>
        <dsp:cNvPr id="0" name=""/>
        <dsp:cNvSpPr/>
      </dsp:nvSpPr>
      <dsp:spPr>
        <a:xfrm>
          <a:off x="1094294" y="66"/>
          <a:ext cx="906912" cy="906912"/>
        </a:xfrm>
        <a:prstGeom prst="ellipse">
          <a:avLst/>
        </a:prstGeom>
        <a:blipFill rotWithShape="1">
          <a:blip xmlns:r="http://schemas.openxmlformats.org/officeDocument/2006/relationships" r:embed="rId1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E0E0E7-D4FC-4667-8383-03D9DF740239}">
      <dsp:nvSpPr>
        <dsp:cNvPr id="0" name=""/>
        <dsp:cNvSpPr/>
      </dsp:nvSpPr>
      <dsp:spPr>
        <a:xfrm rot="10800000">
          <a:off x="1547750" y="1177699"/>
          <a:ext cx="5244655" cy="906912"/>
        </a:xfrm>
        <a:prstGeom prst="homePlate">
          <a:avLst/>
        </a:prstGeom>
        <a:solidFill>
          <a:srgbClr val="D19F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9923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700" kern="1200" dirty="0"/>
        </a:p>
      </dsp:txBody>
      <dsp:txXfrm rot="10800000">
        <a:off x="1774478" y="1177699"/>
        <a:ext cx="5017927" cy="906912"/>
      </dsp:txXfrm>
    </dsp:sp>
    <dsp:sp modelId="{3655B706-3750-4AD1-82A6-89C9121111DB}">
      <dsp:nvSpPr>
        <dsp:cNvPr id="0" name=""/>
        <dsp:cNvSpPr/>
      </dsp:nvSpPr>
      <dsp:spPr>
        <a:xfrm>
          <a:off x="1094294" y="1177699"/>
          <a:ext cx="906912" cy="906912"/>
        </a:xfrm>
        <a:prstGeom prst="ellipse">
          <a:avLst/>
        </a:prstGeom>
        <a:blipFill rotWithShape="1">
          <a:blip xmlns:r="http://schemas.openxmlformats.org/officeDocument/2006/relationships" r:embed="rId2"/>
          <a:srcRect/>
          <a:stretch>
            <a:fillRect l="-24000" r="-2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655A94-CBA0-40F4-B9E0-FAD5CD8D8392}">
      <dsp:nvSpPr>
        <dsp:cNvPr id="0" name=""/>
        <dsp:cNvSpPr/>
      </dsp:nvSpPr>
      <dsp:spPr>
        <a:xfrm rot="10800000">
          <a:off x="1547750" y="2355332"/>
          <a:ext cx="5244655" cy="906912"/>
        </a:xfrm>
        <a:prstGeom prst="homePlate">
          <a:avLst/>
        </a:prstGeom>
        <a:solidFill>
          <a:srgbClr val="D19FA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9923" tIns="64770" rIns="120904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700" kern="1200" dirty="0"/>
        </a:p>
      </dsp:txBody>
      <dsp:txXfrm rot="10800000">
        <a:off x="1774478" y="2355332"/>
        <a:ext cx="5017927" cy="906912"/>
      </dsp:txXfrm>
    </dsp:sp>
    <dsp:sp modelId="{04F1FEBD-AD4E-4867-9369-B9D99D3C0F4C}">
      <dsp:nvSpPr>
        <dsp:cNvPr id="0" name=""/>
        <dsp:cNvSpPr/>
      </dsp:nvSpPr>
      <dsp:spPr>
        <a:xfrm>
          <a:off x="1094294" y="2355332"/>
          <a:ext cx="906912" cy="906912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30000" r="-3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isonresearch.com/the-car-is-the-top-audio-listening-location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disonresearch.com/the-car-is-the-top-audio-listening-location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diaresearch.com/blog/music-subscriber-market-shares-q2-2021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forbes.com/companies/amazon" TargetMode="External"/><Relationship Id="rId4" Type="http://schemas.openxmlformats.org/officeDocument/2006/relationships/hyperlink" Target="https://www.forbes.com/companies/apple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motive-iq.com/car-body-and-materials/articles/the-changing-mood-in-auto-internal-lighting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global.nissanstories.com/en/releases/the-science-of-scent" TargetMode="External"/><Relationship Id="rId4" Type="http://schemas.openxmlformats.org/officeDocument/2006/relationships/hyperlink" Target="https://knaufautomotive.com/importance-of-soundproofing-the-car-interior/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40877662_Advances_in_automotive_interior_lighting_concerning_new_LED_approach_and_optical_performance/fulltext/5ea2aa84458515ec3a02f639/Advances-in-automotive-interior-lighting-concerning-new-LED-approach-and-optical-performance.pdf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40877662_Advances_in_automotive_interior_lighting_concerning_new_LED_approach_and_optical_performance/fulltext/5ea2aa84458515ec3a02f639/Advances-in-automotive-interior-lighting-concerning-new-LED-approach-and-optical-performance.pdf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enewswire.com/en/news-release/2022/09/21/2520317/0/en/Emotion-Detection-and-Recognition-Market-is-Poised-to-Reach-USD-53-2-Billion-at-a-39-20-CAGR-by-2030-Report-by-Market-Research-Future-MRFR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ol.com/investing/stock-market/market-sectors/consumer-discretionary/automotive-stocks/self-driving-car-stocks/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lobenewswire.com/en/news-release/2022/09/21/2520317/0/en/Emotion-Detection-and-Recognition-Market-is-Poised-to-Reach-USD-53-2-Billion-at-a-39-20-CAGR-by-2030-Report-by-Market-Research-Future-MRFR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 dirty="0"/>
              <a:t>https://www.google.com/url?sa=i&amp;url=https%3A%2F%2Fwww.grandviewresearch.com%2Findustry-analysis%2Femotion-detection-recognition-market-report&amp;psig=AOvVaw2OrtyCI5tFF_ldDkxLtVKU&amp;ust=1676225037590000&amp;source=images&amp;cd=vfe&amp;ved=0CBAQjRxqFwoTCLDfoYGHjv0CFQAAAAAdAAAAABAWCAGR → </a:t>
            </a:r>
            <a:r>
              <a:rPr lang="it-IT" b="0" i="0" dirty="0">
                <a:solidFill>
                  <a:srgbClr val="E8EAED"/>
                </a:solidFill>
                <a:effectLst/>
                <a:latin typeface="Google Sans"/>
              </a:rPr>
              <a:t>Tasso composto di crescita annuale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0898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9932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Interessanti KBB (</a:t>
            </a:r>
            <a:r>
              <a:rPr lang="en-US" b="0" i="0">
                <a:solidFill>
                  <a:srgbClr val="242A2F"/>
                </a:solidFill>
                <a:effectLst/>
                <a:latin typeface="Roboto" panose="020B0604020202020204" pitchFamily="2" charset="0"/>
              </a:rPr>
              <a:t>offers the easiest way to compare car values -&gt; used and new cars) </a:t>
            </a:r>
            <a:r>
              <a:rPr lang="it-IT"/>
              <a:t> e </a:t>
            </a:r>
            <a:r>
              <a:rPr lang="it-IT" err="1"/>
              <a:t>carvana</a:t>
            </a:r>
            <a:r>
              <a:rPr lang="it-IT"/>
              <a:t> (</a:t>
            </a:r>
            <a:r>
              <a:rPr lang="en-US" b="0" i="0">
                <a:solidFill>
                  <a:srgbClr val="242A2F"/>
                </a:solidFill>
                <a:effectLst/>
                <a:latin typeface="Roboto" panose="02000000000000000000" pitchFamily="2" charset="0"/>
              </a:rPr>
              <a:t>With an account, you can “favorite” cars for quick comparison and get an estimate for your trade-in -&gt; used cars -&gt; 1 </a:t>
            </a:r>
            <a:r>
              <a:rPr lang="en-US" b="0" i="0" err="1">
                <a:solidFill>
                  <a:srgbClr val="242A2F"/>
                </a:solidFill>
                <a:effectLst/>
                <a:latin typeface="Roboto" panose="02000000000000000000" pitchFamily="2" charset="0"/>
              </a:rPr>
              <a:t>mln</a:t>
            </a:r>
            <a:r>
              <a:rPr lang="en-US" b="0" i="0">
                <a:solidFill>
                  <a:srgbClr val="242A2F"/>
                </a:solidFill>
                <a:effectLst/>
                <a:latin typeface="Roboto" panose="02000000000000000000" pitchFamily="2" charset="0"/>
              </a:rPr>
              <a:t> download), TrueCar (new or used selling or trading)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85566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Interessanti KBB (</a:t>
            </a:r>
            <a:r>
              <a:rPr lang="en-US" b="0" i="0">
                <a:solidFill>
                  <a:srgbClr val="242A2F"/>
                </a:solidFill>
                <a:effectLst/>
                <a:latin typeface="Roboto" panose="020B0604020202020204" pitchFamily="2" charset="0"/>
              </a:rPr>
              <a:t>offers the easiest way to compare car values -&gt; used and new cars) </a:t>
            </a:r>
            <a:r>
              <a:rPr lang="it-IT"/>
              <a:t> e </a:t>
            </a:r>
            <a:r>
              <a:rPr lang="it-IT" err="1"/>
              <a:t>carvana</a:t>
            </a:r>
            <a:r>
              <a:rPr lang="it-IT"/>
              <a:t> (</a:t>
            </a:r>
            <a:r>
              <a:rPr lang="en-US" b="0" i="0">
                <a:solidFill>
                  <a:srgbClr val="242A2F"/>
                </a:solidFill>
                <a:effectLst/>
                <a:latin typeface="Roboto" panose="02000000000000000000" pitchFamily="2" charset="0"/>
              </a:rPr>
              <a:t>With an account, you can “favorite” cars for quick comparison and get an estimate for your trade-in -&gt; used cars -&gt; 1 </a:t>
            </a:r>
            <a:r>
              <a:rPr lang="en-US" b="0" i="0" err="1">
                <a:solidFill>
                  <a:srgbClr val="242A2F"/>
                </a:solidFill>
                <a:effectLst/>
                <a:latin typeface="Roboto" panose="02000000000000000000" pitchFamily="2" charset="0"/>
              </a:rPr>
              <a:t>mln</a:t>
            </a:r>
            <a:r>
              <a:rPr lang="en-US" b="0" i="0">
                <a:solidFill>
                  <a:srgbClr val="242A2F"/>
                </a:solidFill>
                <a:effectLst/>
                <a:latin typeface="Roboto" panose="02000000000000000000" pitchFamily="2" charset="0"/>
              </a:rPr>
              <a:t> download), TrueCar (new or used selling or trading)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err="1">
                <a:solidFill>
                  <a:srgbClr val="242A2F"/>
                </a:solidFill>
                <a:effectLst/>
                <a:latin typeface="Roboto" panose="02000000000000000000" pitchFamily="2" charset="0"/>
              </a:rPr>
              <a:t>Sono</a:t>
            </a:r>
            <a:r>
              <a:rPr lang="en-US" b="0" i="0">
                <a:solidFill>
                  <a:srgbClr val="242A2F"/>
                </a:solidFill>
                <a:effectLst/>
                <a:latin typeface="Roboto" panose="02000000000000000000" pitchFamily="2" charset="0"/>
              </a:rPr>
              <a:t> le </a:t>
            </a:r>
            <a:r>
              <a:rPr lang="en-US" b="0" i="0" err="1">
                <a:solidFill>
                  <a:srgbClr val="242A2F"/>
                </a:solidFill>
                <a:effectLst/>
                <a:latin typeface="Roboto" panose="02000000000000000000" pitchFamily="2" charset="0"/>
              </a:rPr>
              <a:t>più</a:t>
            </a:r>
            <a:r>
              <a:rPr lang="en-US" b="0" i="0">
                <a:solidFill>
                  <a:srgbClr val="242A2F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b="0" i="0" err="1">
                <a:solidFill>
                  <a:srgbClr val="242A2F"/>
                </a:solidFill>
                <a:effectLst/>
                <a:latin typeface="Roboto" panose="02000000000000000000" pitchFamily="2" charset="0"/>
              </a:rPr>
              <a:t>scaricate</a:t>
            </a:r>
            <a:r>
              <a:rPr lang="en-US" b="0" i="0">
                <a:solidFill>
                  <a:srgbClr val="242A2F"/>
                </a:solidFill>
                <a:effectLst/>
                <a:latin typeface="Roboto" panose="02000000000000000000" pitchFamily="2" charset="0"/>
              </a:rPr>
              <a:t> con le </a:t>
            </a:r>
            <a:r>
              <a:rPr lang="en-US" b="0" i="0" err="1">
                <a:solidFill>
                  <a:srgbClr val="242A2F"/>
                </a:solidFill>
                <a:effectLst/>
                <a:latin typeface="Roboto" panose="02000000000000000000" pitchFamily="2" charset="0"/>
              </a:rPr>
              <a:t>caratteristiche</a:t>
            </a:r>
            <a:r>
              <a:rPr lang="en-US" b="0" i="0">
                <a:solidFill>
                  <a:srgbClr val="242A2F"/>
                </a:solidFill>
                <a:effectLst/>
                <a:latin typeface="Roboto" panose="02000000000000000000" pitchFamily="2" charset="0"/>
              </a:rPr>
              <a:t> in </a:t>
            </a:r>
            <a:r>
              <a:rPr lang="en-US" b="0" i="0" err="1">
                <a:solidFill>
                  <a:srgbClr val="242A2F"/>
                </a:solidFill>
                <a:effectLst/>
                <a:latin typeface="Roboto" panose="02000000000000000000" pitchFamily="2" charset="0"/>
              </a:rPr>
              <a:t>più</a:t>
            </a:r>
            <a:r>
              <a:rPr lang="en-US" b="0" i="0">
                <a:solidFill>
                  <a:srgbClr val="242A2F"/>
                </a:solidFill>
                <a:effectLst/>
                <a:latin typeface="Roboto" panose="02000000000000000000" pitchFamily="2" charset="0"/>
              </a:rPr>
              <a:t> rispetto alle </a:t>
            </a:r>
            <a:r>
              <a:rPr lang="en-US" b="0" i="0" err="1">
                <a:solidFill>
                  <a:srgbClr val="242A2F"/>
                </a:solidFill>
                <a:effectLst/>
                <a:latin typeface="Roboto" panose="02000000000000000000" pitchFamily="2" charset="0"/>
              </a:rPr>
              <a:t>altre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566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ClrTx/>
            </a:pPr>
            <a:r>
              <a:rPr lang="en-US" sz="1100">
                <a:solidFill>
                  <a:schemeClr val="tx1"/>
                </a:solidFill>
                <a:latin typeface="+mn-lt"/>
                <a:ea typeface="Roboto" panose="02000000000000000000" pitchFamily="2" charset="0"/>
              </a:rPr>
              <a:t>Market Research: In the film industry to get a </a:t>
            </a:r>
            <a:r>
              <a:rPr lang="en-US" sz="1100" b="0" i="0">
                <a:solidFill>
                  <a:srgbClr val="101010"/>
                </a:solidFill>
                <a:effectLst/>
                <a:latin typeface="Inter"/>
              </a:rPr>
              <a:t>greater insight into what provokes an emotion</a:t>
            </a:r>
          </a:p>
          <a:p>
            <a:pPr lvl="0">
              <a:buClrTx/>
            </a:pPr>
            <a:r>
              <a:rPr lang="en-US" sz="1100">
                <a:solidFill>
                  <a:srgbClr val="101010"/>
                </a:solidFill>
                <a:latin typeface="Inter"/>
                <a:ea typeface="Roboto" panose="02000000000000000000" pitchFamily="2" charset="0"/>
              </a:rPr>
              <a:t>Digital Advertising: H</a:t>
            </a:r>
            <a:r>
              <a:rPr lang="en-US" sz="1100" b="0" i="0">
                <a:solidFill>
                  <a:srgbClr val="101010"/>
                </a:solidFill>
                <a:effectLst/>
                <a:latin typeface="Inter"/>
              </a:rPr>
              <a:t>elp to recommend products that will satisfy the customers’ requirements and expectations</a:t>
            </a:r>
          </a:p>
          <a:p>
            <a:pPr lvl="0">
              <a:buClrTx/>
            </a:pPr>
            <a:r>
              <a:rPr lang="en-US" sz="1100">
                <a:solidFill>
                  <a:srgbClr val="101010"/>
                </a:solidFill>
              </a:rPr>
              <a:t>Hyundai Motor’s Mini ‘45’ EVO</a:t>
            </a:r>
          </a:p>
          <a:p>
            <a:pPr marL="139700" lvl="0" indent="0">
              <a:buClrTx/>
              <a:buNone/>
            </a:pPr>
            <a:endParaRPr lang="en-US" sz="1100">
              <a:solidFill>
                <a:srgbClr val="101010"/>
              </a:solidFill>
            </a:endParaRPr>
          </a:p>
          <a:p>
            <a:pPr algn="l"/>
            <a:r>
              <a:rPr lang="it-IT" b="0" i="0">
                <a:solidFill>
                  <a:srgbClr val="333333"/>
                </a:solidFill>
                <a:effectLst/>
                <a:latin typeface="AmazonEmber"/>
              </a:rPr>
              <a:t>"Con Amazon </a:t>
            </a:r>
            <a:r>
              <a:rPr lang="it-IT" b="0" i="0" err="1">
                <a:solidFill>
                  <a:srgbClr val="333333"/>
                </a:solidFill>
                <a:effectLst/>
                <a:latin typeface="AmazonEmber"/>
              </a:rPr>
              <a:t>Personalize</a:t>
            </a:r>
            <a:r>
              <a:rPr lang="it-IT" b="0" i="0">
                <a:solidFill>
                  <a:srgbClr val="333333"/>
                </a:solidFill>
                <a:effectLst/>
                <a:latin typeface="AmazonEmber"/>
              </a:rPr>
              <a:t>, siamo riusciti a suggerire contenuti in modo più accurato ai nostri clienti, e le prime analisi indicano </a:t>
            </a:r>
            <a:r>
              <a:rPr lang="it-IT" b="0" i="0">
                <a:solidFill>
                  <a:srgbClr val="333333"/>
                </a:solidFill>
                <a:effectLst/>
                <a:latin typeface="AmazonEmberBold"/>
              </a:rPr>
              <a:t>un aumento del 6% nei minuti medi visualizzati per raccomandazione e una riduzione del 15% della frequenza di rimbalzo</a:t>
            </a:r>
            <a:r>
              <a:rPr lang="it-IT" b="0" i="0">
                <a:solidFill>
                  <a:srgbClr val="333333"/>
                </a:solidFill>
                <a:effectLst/>
                <a:latin typeface="AmazonEmber"/>
              </a:rPr>
              <a:t> rispetto al nostro sistema legacy". </a:t>
            </a:r>
            <a:r>
              <a:rPr lang="it-IT" b="0" i="0">
                <a:solidFill>
                  <a:srgbClr val="333333"/>
                </a:solidFill>
                <a:effectLst/>
                <a:latin typeface="AmazonEmberBold"/>
              </a:rPr>
              <a:t>Alex </a:t>
            </a:r>
            <a:r>
              <a:rPr lang="it-IT" b="0" i="0" err="1">
                <a:solidFill>
                  <a:srgbClr val="333333"/>
                </a:solidFill>
                <a:effectLst/>
                <a:latin typeface="AmazonEmberBold"/>
              </a:rPr>
              <a:t>Tverdohleb</a:t>
            </a:r>
            <a:r>
              <a:rPr lang="it-IT" b="0" i="0">
                <a:solidFill>
                  <a:srgbClr val="333333"/>
                </a:solidFill>
                <a:effectLst/>
                <a:latin typeface="AmazonEmberBold"/>
              </a:rPr>
              <a:t>, vicepresidente di Data </a:t>
            </a:r>
            <a:r>
              <a:rPr lang="it-IT" b="0" i="0" err="1">
                <a:solidFill>
                  <a:srgbClr val="333333"/>
                </a:solidFill>
                <a:effectLst/>
                <a:latin typeface="AmazonEmberBold"/>
              </a:rPr>
              <a:t>Services</a:t>
            </a:r>
            <a:r>
              <a:rPr lang="it-IT" b="0" i="0" err="1">
                <a:solidFill>
                  <a:srgbClr val="333333"/>
                </a:solidFill>
                <a:effectLst/>
                <a:latin typeface="AmazonEmber"/>
              </a:rPr>
              <a:t>FOX</a:t>
            </a:r>
            <a:endParaRPr lang="it-IT" b="0" i="0">
              <a:solidFill>
                <a:srgbClr val="333333"/>
              </a:solidFill>
              <a:effectLst/>
              <a:latin typeface="AmazonEmber"/>
            </a:endParaRPr>
          </a:p>
          <a:p>
            <a:pPr algn="l"/>
            <a:r>
              <a:rPr lang="it-IT" b="0" i="0">
                <a:solidFill>
                  <a:srgbClr val="333333"/>
                </a:solidFill>
                <a:effectLst/>
                <a:latin typeface="AmazonEmber"/>
              </a:rPr>
              <a:t>"Grazie ad Amazon </a:t>
            </a:r>
            <a:r>
              <a:rPr lang="it-IT" b="0" i="0" err="1">
                <a:solidFill>
                  <a:srgbClr val="333333"/>
                </a:solidFill>
                <a:effectLst/>
                <a:latin typeface="AmazonEmber"/>
              </a:rPr>
              <a:t>Personalize</a:t>
            </a:r>
            <a:r>
              <a:rPr lang="it-IT" b="0" i="0">
                <a:solidFill>
                  <a:srgbClr val="333333"/>
                </a:solidFill>
                <a:effectLst/>
                <a:latin typeface="AmazonEmber"/>
              </a:rPr>
              <a:t> abbiamo registrato un </a:t>
            </a:r>
            <a:r>
              <a:rPr lang="it-IT" b="0" i="0">
                <a:solidFill>
                  <a:srgbClr val="333333"/>
                </a:solidFill>
                <a:effectLst/>
                <a:latin typeface="AmazonEmberBold"/>
              </a:rPr>
              <a:t>aumento di 5 volte</a:t>
            </a:r>
            <a:r>
              <a:rPr lang="it-IT" b="0" i="0">
                <a:solidFill>
                  <a:srgbClr val="333333"/>
                </a:solidFill>
                <a:effectLst/>
                <a:latin typeface="AmazonEmber"/>
              </a:rPr>
              <a:t> in risposta ai prodotti consigliati rispetto alla nostra precedente soluzione di analisi di Big Data con conseguente aumento delle entrate mensili. In particolare, Amazon </a:t>
            </a:r>
            <a:r>
              <a:rPr lang="it-IT" b="0" i="0" err="1">
                <a:solidFill>
                  <a:srgbClr val="333333"/>
                </a:solidFill>
                <a:effectLst/>
                <a:latin typeface="AmazonEmber"/>
              </a:rPr>
              <a:t>Personalize</a:t>
            </a:r>
            <a:r>
              <a:rPr lang="it-IT" b="0" i="0">
                <a:solidFill>
                  <a:srgbClr val="333333"/>
                </a:solidFill>
                <a:effectLst/>
                <a:latin typeface="AmazonEmber"/>
              </a:rPr>
              <a:t> </a:t>
            </a:r>
            <a:r>
              <a:rPr lang="it-IT" b="0" i="0">
                <a:solidFill>
                  <a:srgbClr val="333333"/>
                </a:solidFill>
                <a:effectLst/>
                <a:latin typeface="AmazonEmberBold"/>
              </a:rPr>
              <a:t>ha aumentato fino al 40% il numero di prodotti che i clienti non avevano mai acquistato prima.</a:t>
            </a:r>
            <a:r>
              <a:rPr lang="it-IT" b="0" i="0">
                <a:solidFill>
                  <a:srgbClr val="333333"/>
                </a:solidFill>
                <a:effectLst/>
                <a:latin typeface="AmazonEmber"/>
              </a:rPr>
              <a:t>« </a:t>
            </a:r>
            <a:r>
              <a:rPr lang="it-IT" b="0" i="0" err="1">
                <a:solidFill>
                  <a:srgbClr val="333333"/>
                </a:solidFill>
                <a:effectLst/>
                <a:latin typeface="AmazonEmberBold"/>
              </a:rPr>
              <a:t>Jaehyun</a:t>
            </a:r>
            <a:r>
              <a:rPr lang="it-IT" b="0" i="0">
                <a:solidFill>
                  <a:srgbClr val="333333"/>
                </a:solidFill>
                <a:effectLst/>
                <a:latin typeface="AmazonEmberBold"/>
              </a:rPr>
              <a:t> Shin, Big Data Team Leader</a:t>
            </a:r>
            <a:r>
              <a:rPr lang="it-IT" b="0" i="0">
                <a:solidFill>
                  <a:srgbClr val="333333"/>
                </a:solidFill>
                <a:effectLst/>
                <a:latin typeface="AmazonEmber"/>
              </a:rPr>
              <a:t> Lotte Mart</a:t>
            </a:r>
          </a:p>
          <a:p>
            <a:pPr algn="l"/>
            <a:r>
              <a:rPr lang="en-US" b="0" i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“Speech recognition will enable [Alibaba] to tell [us what] our customer’s emotions are like, and how angry [they are]. Then our customer service will be able to react to the customers accordingly, with the help of data derived from speech recognition,” </a:t>
            </a:r>
            <a:r>
              <a:rPr lang="en-US" b="0" i="0" err="1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Wanli</a:t>
            </a:r>
            <a:r>
              <a:rPr lang="en-US" b="0" i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 Min, chief Scientist for Artificial Intelligence in Alibaba Cloud said in Cloud Computing Conference held in Shenzhen on Wednesday.</a:t>
            </a:r>
            <a:endParaRPr lang="it-IT" b="0" i="0">
              <a:solidFill>
                <a:srgbClr val="333333"/>
              </a:solidFill>
              <a:effectLst/>
              <a:latin typeface="AmazonEmber"/>
            </a:endParaRPr>
          </a:p>
          <a:p>
            <a:pPr algn="l"/>
            <a:endParaRPr lang="it-IT" b="0" i="0">
              <a:solidFill>
                <a:srgbClr val="333333"/>
              </a:solidFill>
              <a:effectLst/>
              <a:latin typeface="AmazonEmber"/>
            </a:endParaRPr>
          </a:p>
          <a:p>
            <a:pPr lvl="0">
              <a:buClrTx/>
            </a:pPr>
            <a:endParaRPr lang="en-US" sz="1100">
              <a:solidFill>
                <a:srgbClr val="101010"/>
              </a:solidFill>
            </a:endParaRPr>
          </a:p>
          <a:p>
            <a:pPr>
              <a:buClrTx/>
            </a:pPr>
            <a:r>
              <a:rPr lang="en-US" sz="1800" b="1">
                <a:solidFill>
                  <a:schemeClr val="tx1"/>
                </a:solidFill>
                <a:ea typeface="Roboto" panose="02000000000000000000" pitchFamily="2" charset="0"/>
              </a:rPr>
              <a:t>No customer history regard:</a:t>
            </a:r>
          </a:p>
          <a:p>
            <a:pPr lvl="1">
              <a:buClrTx/>
            </a:pPr>
            <a:r>
              <a:rPr lang="en-US" sz="1700">
                <a:solidFill>
                  <a:schemeClr val="tx1"/>
                </a:solidFill>
                <a:ea typeface="Roboto" panose="02000000000000000000" pitchFamily="2" charset="0"/>
              </a:rPr>
              <a:t>MAC Cosmetics (2.2% uplift per costumer)</a:t>
            </a:r>
          </a:p>
          <a:p>
            <a:pPr lvl="0">
              <a:buClrTx/>
            </a:pPr>
            <a:endParaRPr lang="en-US" sz="1100" b="0" i="0">
              <a:solidFill>
                <a:srgbClr val="101010"/>
              </a:solidFill>
              <a:effectLst/>
              <a:latin typeface="Inter"/>
            </a:endParaRPr>
          </a:p>
          <a:p>
            <a:pPr>
              <a:buClrTx/>
            </a:pPr>
            <a:r>
              <a:rPr lang="en-US" sz="1800" b="1">
                <a:solidFill>
                  <a:schemeClr val="tx1"/>
                </a:solidFill>
                <a:ea typeface="Roboto" panose="02000000000000000000" pitchFamily="2" charset="0"/>
              </a:rPr>
              <a:t>No interactive experience: https://www.shopify.com/ca/retail/experiential-retail</a:t>
            </a:r>
          </a:p>
          <a:p>
            <a:pPr lvl="1">
              <a:buClrTx/>
            </a:pPr>
            <a:r>
              <a:rPr lang="en-US" sz="1700">
                <a:solidFill>
                  <a:schemeClr val="tx1"/>
                </a:solidFill>
                <a:ea typeface="Roboto" panose="02000000000000000000" pitchFamily="2" charset="0"/>
              </a:rPr>
              <a:t>Momentum study shows that </a:t>
            </a:r>
            <a:r>
              <a:rPr lang="en-US" sz="1700" b="0" i="0">
                <a:solidFill>
                  <a:schemeClr val="tx1"/>
                </a:solidFill>
                <a:effectLst/>
              </a:rPr>
              <a:t>76% of shoppers would rather spend money on experiences than products</a:t>
            </a:r>
          </a:p>
          <a:p>
            <a:pPr lvl="1">
              <a:buClrTx/>
            </a:pPr>
            <a:r>
              <a:rPr lang="en-US" sz="1700" b="0" i="0">
                <a:effectLst/>
              </a:rPr>
              <a:t>Fung showed that 78% of the surveyed key department store operators in China have added experiential elements in their stores</a:t>
            </a:r>
          </a:p>
          <a:p>
            <a:pPr lvl="1">
              <a:buClrTx/>
            </a:pPr>
            <a:r>
              <a:rPr lang="en-US" sz="1700">
                <a:ea typeface="Roboto" panose="02000000000000000000" pitchFamily="2" charset="0"/>
              </a:rPr>
              <a:t>https://www.crossmark.com/wp-content/uploads/14P2P_CrossmarkWhitePaper_LoRes.pdf</a:t>
            </a:r>
          </a:p>
          <a:p>
            <a:pPr marL="13970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9246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ClrTx/>
            </a:pPr>
            <a:r>
              <a:rPr lang="en-US" sz="1100">
                <a:solidFill>
                  <a:schemeClr val="tx1"/>
                </a:solidFill>
                <a:latin typeface="+mn-lt"/>
                <a:ea typeface="Roboto" panose="02000000000000000000" pitchFamily="2" charset="0"/>
              </a:rPr>
              <a:t>Market Research: In the film industry to get a </a:t>
            </a:r>
            <a:r>
              <a:rPr lang="en-US" sz="1100" b="0" i="0">
                <a:solidFill>
                  <a:srgbClr val="101010"/>
                </a:solidFill>
                <a:effectLst/>
                <a:latin typeface="Inter"/>
              </a:rPr>
              <a:t>greater insight into what provokes an emotion</a:t>
            </a:r>
          </a:p>
          <a:p>
            <a:pPr lvl="0">
              <a:buClrTx/>
            </a:pPr>
            <a:r>
              <a:rPr lang="en-US" sz="1100">
                <a:solidFill>
                  <a:srgbClr val="101010"/>
                </a:solidFill>
                <a:latin typeface="Inter"/>
                <a:ea typeface="Roboto" panose="02000000000000000000" pitchFamily="2" charset="0"/>
              </a:rPr>
              <a:t>Digital Advertising: H</a:t>
            </a:r>
            <a:r>
              <a:rPr lang="en-US" sz="1100" b="0" i="0">
                <a:solidFill>
                  <a:srgbClr val="101010"/>
                </a:solidFill>
                <a:effectLst/>
                <a:latin typeface="Inter"/>
              </a:rPr>
              <a:t>elp to recommend products that will satisfy the customers’ requirements and expectations</a:t>
            </a:r>
          </a:p>
          <a:p>
            <a:pPr lvl="0">
              <a:buClrTx/>
            </a:pPr>
            <a:r>
              <a:rPr lang="en-US" sz="1100">
                <a:solidFill>
                  <a:srgbClr val="101010"/>
                </a:solidFill>
                <a:latin typeface="Inter"/>
              </a:rPr>
              <a:t>One-on-one Interviews: F</a:t>
            </a:r>
            <a:r>
              <a:rPr lang="en-US" sz="1100" b="0" i="0">
                <a:solidFill>
                  <a:srgbClr val="101010"/>
                </a:solidFill>
                <a:effectLst/>
                <a:latin typeface="Inter"/>
              </a:rPr>
              <a:t>ind the person best suited to the job disposing of prolonged hiring processes.</a:t>
            </a:r>
          </a:p>
          <a:p>
            <a:pPr marL="13970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3859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ClrTx/>
            </a:pPr>
            <a:r>
              <a:rPr lang="en-US" sz="1100">
                <a:solidFill>
                  <a:schemeClr val="tx1"/>
                </a:solidFill>
                <a:latin typeface="+mn-lt"/>
                <a:ea typeface="Roboto" panose="02000000000000000000" pitchFamily="2" charset="0"/>
              </a:rPr>
              <a:t>Market Research: In the film industry to get a </a:t>
            </a:r>
            <a:r>
              <a:rPr lang="en-US" sz="1100" b="0" i="0">
                <a:solidFill>
                  <a:srgbClr val="101010"/>
                </a:solidFill>
                <a:effectLst/>
                <a:latin typeface="Inter"/>
              </a:rPr>
              <a:t>greater insight into what provokes an emotion</a:t>
            </a:r>
          </a:p>
          <a:p>
            <a:pPr lvl="0">
              <a:buClrTx/>
            </a:pPr>
            <a:r>
              <a:rPr lang="en-US" sz="1100">
                <a:solidFill>
                  <a:srgbClr val="101010"/>
                </a:solidFill>
                <a:latin typeface="Inter"/>
                <a:ea typeface="Roboto" panose="02000000000000000000" pitchFamily="2" charset="0"/>
              </a:rPr>
              <a:t>Digital Advertising: H</a:t>
            </a:r>
            <a:r>
              <a:rPr lang="en-US" sz="1100" b="0" i="0">
                <a:solidFill>
                  <a:srgbClr val="101010"/>
                </a:solidFill>
                <a:effectLst/>
                <a:latin typeface="Inter"/>
              </a:rPr>
              <a:t>elp to recommend products that will satisfy the customers’ requirements and expectations</a:t>
            </a:r>
          </a:p>
          <a:p>
            <a:pPr lvl="0">
              <a:buClrTx/>
            </a:pPr>
            <a:r>
              <a:rPr lang="en-US" sz="1100">
                <a:solidFill>
                  <a:srgbClr val="101010"/>
                </a:solidFill>
                <a:latin typeface="Inter"/>
              </a:rPr>
              <a:t>One-on-one Interviews: F</a:t>
            </a:r>
            <a:r>
              <a:rPr lang="en-US" sz="1100" b="0" i="0">
                <a:solidFill>
                  <a:srgbClr val="101010"/>
                </a:solidFill>
                <a:effectLst/>
                <a:latin typeface="Inter"/>
              </a:rPr>
              <a:t>ind the person best suited to the job disposing of prolonged hiring processes.</a:t>
            </a:r>
          </a:p>
          <a:p>
            <a:pPr marL="13970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5743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ClrTx/>
            </a:pPr>
            <a:r>
              <a:rPr lang="en-US" sz="1100">
                <a:solidFill>
                  <a:schemeClr val="tx1"/>
                </a:solidFill>
                <a:latin typeface="+mn-lt"/>
                <a:ea typeface="Roboto" panose="02000000000000000000" pitchFamily="2" charset="0"/>
              </a:rPr>
              <a:t>Market Research: In the film industry to get a </a:t>
            </a:r>
            <a:r>
              <a:rPr lang="en-US" sz="1100" b="0" i="0">
                <a:solidFill>
                  <a:srgbClr val="101010"/>
                </a:solidFill>
                <a:effectLst/>
                <a:latin typeface="Inter"/>
              </a:rPr>
              <a:t>greater insight into what provokes an emotion</a:t>
            </a:r>
          </a:p>
          <a:p>
            <a:pPr lvl="0">
              <a:buClrTx/>
            </a:pPr>
            <a:r>
              <a:rPr lang="en-US" sz="1100">
                <a:solidFill>
                  <a:srgbClr val="101010"/>
                </a:solidFill>
                <a:latin typeface="Inter"/>
                <a:ea typeface="Roboto" panose="02000000000000000000" pitchFamily="2" charset="0"/>
              </a:rPr>
              <a:t>Digital Advertising: H</a:t>
            </a:r>
            <a:r>
              <a:rPr lang="en-US" sz="1100" b="0" i="0">
                <a:solidFill>
                  <a:srgbClr val="101010"/>
                </a:solidFill>
                <a:effectLst/>
                <a:latin typeface="Inter"/>
              </a:rPr>
              <a:t>elp to recommend products that will satisfy the customers’ requirements and expectations</a:t>
            </a:r>
          </a:p>
          <a:p>
            <a:pPr lvl="0">
              <a:buClrTx/>
            </a:pPr>
            <a:r>
              <a:rPr lang="en-US" sz="1100">
                <a:solidFill>
                  <a:srgbClr val="101010"/>
                </a:solidFill>
                <a:latin typeface="Inter"/>
              </a:rPr>
              <a:t>One-on-one Interviews: F</a:t>
            </a:r>
            <a:r>
              <a:rPr lang="en-US" sz="1100" b="0" i="0">
                <a:solidFill>
                  <a:srgbClr val="101010"/>
                </a:solidFill>
                <a:effectLst/>
                <a:latin typeface="Inter"/>
              </a:rPr>
              <a:t>ind the person best suited to the job disposing of prolonged hiring processes.</a:t>
            </a:r>
          </a:p>
          <a:p>
            <a:pPr marL="13970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7513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ClrTx/>
            </a:pPr>
            <a:r>
              <a:rPr lang="en-US" sz="1100">
                <a:solidFill>
                  <a:schemeClr val="tx1"/>
                </a:solidFill>
                <a:latin typeface="+mn-lt"/>
                <a:ea typeface="Roboto" panose="02000000000000000000" pitchFamily="2" charset="0"/>
              </a:rPr>
              <a:t>Market Research: In the film industry to get a </a:t>
            </a:r>
            <a:r>
              <a:rPr lang="en-US" sz="1100" b="0" i="0">
                <a:solidFill>
                  <a:srgbClr val="101010"/>
                </a:solidFill>
                <a:effectLst/>
                <a:latin typeface="Inter"/>
              </a:rPr>
              <a:t>greater insight into what provokes an emotion</a:t>
            </a:r>
          </a:p>
          <a:p>
            <a:pPr lvl="0">
              <a:buClrTx/>
            </a:pPr>
            <a:r>
              <a:rPr lang="en-US" sz="1100">
                <a:solidFill>
                  <a:srgbClr val="101010"/>
                </a:solidFill>
                <a:latin typeface="Inter"/>
                <a:ea typeface="Roboto" panose="02000000000000000000" pitchFamily="2" charset="0"/>
              </a:rPr>
              <a:t>Digital Advertising: H</a:t>
            </a:r>
            <a:r>
              <a:rPr lang="en-US" sz="1100" b="0" i="0">
                <a:solidFill>
                  <a:srgbClr val="101010"/>
                </a:solidFill>
                <a:effectLst/>
                <a:latin typeface="Inter"/>
              </a:rPr>
              <a:t>elp to recommend products that will satisfy the customers’ requirements and expectations</a:t>
            </a:r>
          </a:p>
          <a:p>
            <a:pPr lvl="0">
              <a:buClrTx/>
            </a:pPr>
            <a:r>
              <a:rPr lang="en-US" sz="1100">
                <a:solidFill>
                  <a:srgbClr val="101010"/>
                </a:solidFill>
                <a:latin typeface="Inter"/>
              </a:rPr>
              <a:t>One-on-one Interviews: F</a:t>
            </a:r>
            <a:r>
              <a:rPr lang="en-US" sz="1100" b="0" i="0">
                <a:solidFill>
                  <a:srgbClr val="101010"/>
                </a:solidFill>
                <a:effectLst/>
                <a:latin typeface="Inter"/>
              </a:rPr>
              <a:t>ind the person best suited to the job disposing of prolonged hiring processes.</a:t>
            </a:r>
          </a:p>
          <a:p>
            <a:pPr marL="13970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3835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>
                <a:hlinkClick r:id="rId3"/>
              </a:rPr>
              <a:t>The Car is the Top Audio Listening Location - Edison Research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42221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>
                <a:hlinkClick r:id="rId3"/>
              </a:rPr>
              <a:t>The Car is the Top Audio Listening Location - Edison Research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7332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b="0" i="0" u="none" strike="noStrike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3" tooltip="https://www.midiaresearch.com/blog/music-subscriber-market-shares-q2-2021"/>
              </a:rPr>
              <a:t>Research company </a:t>
            </a:r>
            <a:r>
              <a:rPr lang="en-US" b="0" i="0" u="none" strike="noStrike" err="1">
                <a:solidFill>
                  <a:srgbClr val="003891"/>
                </a:solidFill>
                <a:effectLst/>
                <a:latin typeface="Georgia" panose="02040502050405020303" pitchFamily="18" charset="0"/>
                <a:hlinkClick r:id="rId3" tooltip="https://www.midiaresearch.com/blog/music-subscriber-market-shares-q2-2021"/>
              </a:rPr>
              <a:t>MIDiA</a:t>
            </a:r>
            <a:r>
              <a:rPr lang="en-US" b="0" i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reports that there were 523.9 million paying subscribers on music streaming services globally in the second quarter of 2021, an increase of 26.4% from the same period in 2020. Spotify is still the market leader by some distance, it says, despite rival services eating into its market share. </a:t>
            </a:r>
          </a:p>
          <a:p>
            <a:pPr marL="139700" indent="0">
              <a:buNone/>
            </a:pPr>
            <a:endParaRPr lang="en-US" b="0" i="0">
              <a:solidFill>
                <a:srgbClr val="333333"/>
              </a:solidFill>
              <a:effectLst/>
              <a:latin typeface="Georgia" panose="02040502050405020303" pitchFamily="18" charset="0"/>
            </a:endParaRPr>
          </a:p>
          <a:p>
            <a:pPr marL="139700" indent="0">
              <a:buNone/>
            </a:pPr>
            <a:r>
              <a:rPr lang="en-US" b="0" i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Spotify, according to its numbers, controls just under a third (31%) of the global market, more than double that of Apple </a:t>
            </a:r>
            <a:r>
              <a:rPr lang="en-US" u="none" strike="noStrike">
                <a:solidFill>
                  <a:srgbClr val="6F6F6F"/>
                </a:solidFill>
                <a:effectLst/>
                <a:hlinkClick r:id="rId4"/>
              </a:rPr>
              <a:t>AAPL</a:t>
            </a:r>
            <a:r>
              <a:rPr lang="en-US"/>
              <a:t> </a:t>
            </a:r>
            <a:r>
              <a:rPr lang="en-US" u="none" strike="noStrike">
                <a:solidFill>
                  <a:srgbClr val="009933"/>
                </a:solidFill>
                <a:effectLst/>
                <a:hlinkClick r:id="rId4"/>
              </a:rPr>
              <a:t>+0.4%</a:t>
            </a:r>
            <a:r>
              <a:rPr lang="en-US" b="0" i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Music (15%), its nearest rival. Indeed, Spotify has a bigger share of the market than Apple Music and Amazon Music </a:t>
            </a:r>
            <a:r>
              <a:rPr lang="en-US" u="none" strike="noStrike">
                <a:solidFill>
                  <a:srgbClr val="6F6F6F"/>
                </a:solidFill>
                <a:effectLst/>
                <a:hlinkClick r:id="rId5"/>
              </a:rPr>
              <a:t>AMZN</a:t>
            </a:r>
            <a:r>
              <a:rPr lang="en-US"/>
              <a:t> </a:t>
            </a:r>
            <a:r>
              <a:rPr lang="en-US" u="none" strike="noStrike">
                <a:solidFill>
                  <a:srgbClr val="D41723"/>
                </a:solidFill>
                <a:effectLst/>
                <a:hlinkClick r:id="rId5"/>
              </a:rPr>
              <a:t>-0.7%</a:t>
            </a:r>
            <a:r>
              <a:rPr lang="en-US" b="0" i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 (in third place with a 13% share) combined. 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4131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it-IT"/>
              <a:t>Personal playlists</a:t>
            </a:r>
          </a:p>
        </p:txBody>
      </p:sp>
    </p:spTree>
    <p:extLst>
      <p:ext uri="{BB962C8B-B14F-4D97-AF65-F5344CB8AC3E}">
        <p14:creationId xmlns:p14="http://schemas.microsoft.com/office/powerpoint/2010/main" val="26436816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it-IT"/>
              <a:t>Personal playlists</a:t>
            </a:r>
          </a:p>
        </p:txBody>
      </p:sp>
    </p:spTree>
    <p:extLst>
      <p:ext uri="{BB962C8B-B14F-4D97-AF65-F5344CB8AC3E}">
        <p14:creationId xmlns:p14="http://schemas.microsoft.com/office/powerpoint/2010/main" val="32496842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it-IT"/>
              <a:t>Personal playlists</a:t>
            </a:r>
          </a:p>
        </p:txBody>
      </p:sp>
    </p:spTree>
    <p:extLst>
      <p:ext uri="{BB962C8B-B14F-4D97-AF65-F5344CB8AC3E}">
        <p14:creationId xmlns:p14="http://schemas.microsoft.com/office/powerpoint/2010/main" val="893600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it-IT"/>
              <a:t>https://www.automotive-iq.com/car-body-and-materials/articles/the-changing-mood-in-auto-internal-lighting</a:t>
            </a:r>
          </a:p>
        </p:txBody>
      </p:sp>
    </p:spTree>
    <p:extLst>
      <p:ext uri="{BB962C8B-B14F-4D97-AF65-F5344CB8AC3E}">
        <p14:creationId xmlns:p14="http://schemas.microsoft.com/office/powerpoint/2010/main" val="2665528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it-IT"/>
              <a:t>Personal playlists</a:t>
            </a:r>
          </a:p>
          <a:p>
            <a:pPr marL="139700" indent="0">
              <a:buNone/>
            </a:pPr>
            <a:endParaRPr lang="it-IT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Importance of lights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</a:t>
            </a:r>
            <a:r>
              <a:rPr lang="en-US" sz="18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3"/>
              </a:rPr>
              <a:t>https://www.automotive-iq.com/car-body-and-materials/articles/the-changing-mood-in-auto-internal-lighting</a:t>
            </a:r>
            <a:endParaRPr lang="it-IT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>
              <a:lnSpc>
                <a:spcPct val="107000"/>
              </a:lnSpc>
              <a:spcAft>
                <a:spcPts val="800"/>
              </a:spcAft>
              <a:buNone/>
            </a:pPr>
            <a:endParaRPr lang="it-IT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Importance of music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18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4"/>
              </a:rPr>
              <a:t>https://knaufautomotive.com/importance-of-soundproofing-the-car-interior/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it-IT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it-IT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Importance of scents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: </a:t>
            </a:r>
            <a:r>
              <a:rPr lang="en-US" sz="1800" u="sng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  <a:hlinkClick r:id="rId5"/>
              </a:rPr>
              <a:t>https://global.nissanstories.com/en/releases/the-science-of-scent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it-IT" sz="18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13970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95056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8880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https://www.sciencedirect.com/science/article/pii/S016786551930008X?casa_token=KOzFGH7sea4AAAAA:1AxQhQUNolggJwaXiy1CxWbm_2_059BfKfrHuF-Z6Ij0OoM1vtEdriot7LtrD_I9JRNYbO-RUg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927162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https://www.sciencedirect.com/science/article/pii/S016786551930008X?casa_token=KOzFGH7sea4AAAAA:1AxQhQUNolggJwaXiy1CxWbm_2_059BfKfrHuF-Z6Ij0OoM1vtEdriot7LtrD_I9JRNYbO-RUg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21470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3922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9231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85082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>
                <a:hlinkClick r:id="rId3"/>
              </a:rPr>
              <a:t>Advances in automotive interior lighting concerning new LED approach and optical performance (researchgate.net)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65751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>
                <a:hlinkClick r:id="rId3"/>
              </a:rPr>
              <a:t>Advances in automotive interior lighting concerning new LED approach and optical performance (researchgate.net)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20310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it-IT" b="0" i="0">
                <a:solidFill>
                  <a:srgbClr val="E5E5E5"/>
                </a:solidFill>
                <a:effectLst/>
                <a:latin typeface="Roboto" panose="02000000000000000000" pitchFamily="2" charset="0"/>
              </a:rPr>
              <a:t>Il concetto ISELED offre una soluzione elegante per questi problemi. Si basa su un chip controller sviluppato da </a:t>
            </a:r>
            <a:r>
              <a:rPr lang="it-IT" b="0" i="0" err="1">
                <a:solidFill>
                  <a:srgbClr val="E5E5E5"/>
                </a:solidFill>
                <a:effectLst/>
                <a:latin typeface="Roboto" panose="02000000000000000000" pitchFamily="2" charset="0"/>
              </a:rPr>
              <a:t>Inova</a:t>
            </a:r>
            <a:r>
              <a:rPr lang="it-IT" b="0" i="0">
                <a:solidFill>
                  <a:srgbClr val="E5E5E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err="1">
                <a:solidFill>
                  <a:srgbClr val="E5E5E5"/>
                </a:solidFill>
                <a:effectLst/>
                <a:latin typeface="Roboto" panose="02000000000000000000" pitchFamily="2" charset="0"/>
              </a:rPr>
              <a:t>Semiconductors</a:t>
            </a:r>
            <a:r>
              <a:rPr lang="it-IT" b="0" i="0">
                <a:solidFill>
                  <a:srgbClr val="E5E5E5"/>
                </a:solidFill>
                <a:effectLst/>
                <a:latin typeface="Roboto" panose="02000000000000000000" pitchFamily="2" charset="0"/>
              </a:rPr>
              <a:t>, che è integrato insieme ai LED RGB in un sistema in pacchetto (SIP), vedi Figura 3. Questi pacchetti possono essere facilmente collegati ad una lunga catena a margherita (due maglie), che è controllato tramite il personalizzato e proprietario Protocollo ISELED.</a:t>
            </a:r>
            <a:r>
              <a:rPr lang="en-US"/>
              <a:t> </a:t>
            </a:r>
          </a:p>
          <a:p>
            <a:pPr marL="139700" indent="0">
              <a:buNone/>
            </a:pPr>
            <a:r>
              <a:rPr lang="it-IT"/>
              <a:t>Circa 200 ISLED possono essere serializzati con un frame rate di circa 80 Hz e tutti i dati del livello di grigio RGB vengono aggiornati ogni frame per le animazioni dinamiche.</a:t>
            </a:r>
          </a:p>
        </p:txBody>
      </p:sp>
    </p:spTree>
    <p:extLst>
      <p:ext uri="{BB962C8B-B14F-4D97-AF65-F5344CB8AC3E}">
        <p14:creationId xmlns:p14="http://schemas.microsoft.com/office/powerpoint/2010/main" val="13373938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it-IT" b="0" i="0">
                <a:solidFill>
                  <a:srgbClr val="E5E5E5"/>
                </a:solidFill>
                <a:effectLst/>
                <a:latin typeface="Roboto" panose="02000000000000000000" pitchFamily="2" charset="0"/>
              </a:rPr>
              <a:t>Il concetto ISELED offre una soluzione elegante per questi problemi. Si basa su un chip controller sviluppato da </a:t>
            </a:r>
            <a:r>
              <a:rPr lang="it-IT" b="0" i="0" err="1">
                <a:solidFill>
                  <a:srgbClr val="E5E5E5"/>
                </a:solidFill>
                <a:effectLst/>
                <a:latin typeface="Roboto" panose="02000000000000000000" pitchFamily="2" charset="0"/>
              </a:rPr>
              <a:t>Inova</a:t>
            </a:r>
            <a:r>
              <a:rPr lang="it-IT" b="0" i="0">
                <a:solidFill>
                  <a:srgbClr val="E5E5E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it-IT" b="0" i="0" err="1">
                <a:solidFill>
                  <a:srgbClr val="E5E5E5"/>
                </a:solidFill>
                <a:effectLst/>
                <a:latin typeface="Roboto" panose="02000000000000000000" pitchFamily="2" charset="0"/>
              </a:rPr>
              <a:t>Semiconductors</a:t>
            </a:r>
            <a:r>
              <a:rPr lang="it-IT" b="0" i="0">
                <a:solidFill>
                  <a:srgbClr val="E5E5E5"/>
                </a:solidFill>
                <a:effectLst/>
                <a:latin typeface="Roboto" panose="02000000000000000000" pitchFamily="2" charset="0"/>
              </a:rPr>
              <a:t>, che è integrato insieme ai LED RGB in un sistema in pacchetto (SIP), vedi Figura 3. Questi pacchetti possono essere facilmente collegati ad una lunga catena a margherita (due maglie), che è controllato tramite il personalizzato e proprietario Protocollo ISELED.</a:t>
            </a:r>
            <a:r>
              <a:rPr lang="en-US"/>
              <a:t> </a:t>
            </a:r>
          </a:p>
          <a:p>
            <a:pPr marL="139700" indent="0">
              <a:buNone/>
            </a:pPr>
            <a:r>
              <a:rPr lang="it-IT"/>
              <a:t>Circa 200 ISLED possono essere serializzati con un frame rate di circa 80 Hz e tutti i dati del livello di grigio RGB vengono aggiornati ogni frame per le animazioni dinamiche.</a:t>
            </a:r>
          </a:p>
        </p:txBody>
      </p:sp>
    </p:spTree>
    <p:extLst>
      <p:ext uri="{BB962C8B-B14F-4D97-AF65-F5344CB8AC3E}">
        <p14:creationId xmlns:p14="http://schemas.microsoft.com/office/powerpoint/2010/main" val="14887917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it-IT"/>
              <a:t>Personal playlists</a:t>
            </a:r>
          </a:p>
        </p:txBody>
      </p:sp>
    </p:spTree>
    <p:extLst>
      <p:ext uri="{BB962C8B-B14F-4D97-AF65-F5344CB8AC3E}">
        <p14:creationId xmlns:p14="http://schemas.microsoft.com/office/powerpoint/2010/main" val="32888190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1379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it-IT" dirty="0"/>
              <a:t>Viene costruito un profilo in maniera automatica in base a guide precedenti e altri profili  e poi può essere modificato a mano prima durante l'acquisizione</a:t>
            </a:r>
          </a:p>
          <a:p>
            <a:pPr marL="0" indent="0">
              <a:buNone/>
            </a:pPr>
            <a:endParaRPr lang="it-IT" dirty="0"/>
          </a:p>
          <a:p>
            <a:pPr marL="0" indent="0">
              <a:buNone/>
            </a:pPr>
            <a:r>
              <a:rPr lang="it-IT" dirty="0"/>
              <a:t>Dopo "</a:t>
            </a:r>
            <a:r>
              <a:rPr lang="it-IT" dirty="0" err="1"/>
              <a:t>acquire</a:t>
            </a:r>
            <a:r>
              <a:rPr lang="it-IT" dirty="0"/>
              <a:t> user profile" avremo fase "check </a:t>
            </a:r>
            <a:r>
              <a:rPr lang="it-IT" dirty="0" err="1"/>
              <a:t>parameters</a:t>
            </a:r>
            <a:r>
              <a:rPr lang="it-IT" dirty="0"/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16152051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/>
              <a:t>Dipende </a:t>
            </a:r>
            <a:r>
              <a:rPr lang="it-IT" err="1"/>
              <a:t>dall</a:t>
            </a:r>
            <a:r>
              <a:rPr lang="it-IT"/>
              <a:t> funzionalità della macchina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22423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39226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81121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35259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02491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43963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1615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67228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04176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39050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https://</a:t>
            </a:r>
            <a:r>
              <a:rPr lang="it-IT" err="1"/>
              <a:t>www.projectpro.io</a:t>
            </a:r>
            <a:r>
              <a:rPr lang="it-IT"/>
              <a:t>/</a:t>
            </a:r>
            <a:r>
              <a:rPr lang="it-IT" err="1"/>
              <a:t>article</a:t>
            </a:r>
            <a:r>
              <a:rPr lang="it-IT"/>
              <a:t>/</a:t>
            </a:r>
            <a:r>
              <a:rPr lang="it-IT" err="1"/>
              <a:t>aws-vs-azure-who-is-the</a:t>
            </a:r>
            <a:r>
              <a:rPr lang="it-IT"/>
              <a:t>-big-winner-in-the-cloud-</a:t>
            </a:r>
            <a:r>
              <a:rPr lang="it-IT" err="1"/>
              <a:t>war</a:t>
            </a:r>
            <a:r>
              <a:rPr lang="it-IT"/>
              <a:t>/401</a:t>
            </a:r>
            <a:endParaRPr lang="en-GB"/>
          </a:p>
          <a:p>
            <a:r>
              <a:rPr lang="it-IT"/>
              <a:t>https://</a:t>
            </a:r>
            <a:r>
              <a:rPr lang="it-IT" err="1"/>
              <a:t>sam-solutions.us</a:t>
            </a:r>
            <a:r>
              <a:rPr lang="it-IT"/>
              <a:t>/</a:t>
            </a:r>
            <a:r>
              <a:rPr lang="it-IT" err="1"/>
              <a:t>aws-vs-azure-v-s-google</a:t>
            </a:r>
            <a:r>
              <a:rPr lang="it-IT"/>
              <a:t>-</a:t>
            </a:r>
            <a:r>
              <a:rPr lang="it-IT" err="1"/>
              <a:t>cloud-which-is-better</a:t>
            </a:r>
            <a:r>
              <a:rPr lang="it-IT"/>
              <a:t>/</a:t>
            </a:r>
          </a:p>
          <a:p>
            <a:endParaRPr lang="it-IT"/>
          </a:p>
          <a:p>
            <a:r>
              <a:rPr lang="it-IT"/>
              <a:t>https://</a:t>
            </a:r>
            <a:r>
              <a:rPr lang="it-IT" err="1"/>
              <a:t>jelvix.com</a:t>
            </a:r>
            <a:r>
              <a:rPr lang="it-IT"/>
              <a:t>/blog/</a:t>
            </a:r>
            <a:r>
              <a:rPr lang="it-IT" err="1"/>
              <a:t>aws-vs-google-cloud-vs</a:t>
            </a:r>
            <a:r>
              <a:rPr lang="it-IT"/>
              <a:t>-</a:t>
            </a:r>
            <a:r>
              <a:rPr lang="it-IT" err="1"/>
              <a:t>azure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698810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663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20898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https://</a:t>
            </a:r>
            <a:r>
              <a:rPr lang="it-IT" err="1"/>
              <a:t>www.projectpro.io</a:t>
            </a:r>
            <a:r>
              <a:rPr lang="it-IT"/>
              <a:t>/</a:t>
            </a:r>
            <a:r>
              <a:rPr lang="it-IT" err="1"/>
              <a:t>article</a:t>
            </a:r>
            <a:r>
              <a:rPr lang="it-IT"/>
              <a:t>/</a:t>
            </a:r>
            <a:r>
              <a:rPr lang="it-IT" err="1"/>
              <a:t>aws-vs-azure-who-is-the</a:t>
            </a:r>
            <a:r>
              <a:rPr lang="it-IT"/>
              <a:t>-big-winner-in-the-cloud-</a:t>
            </a:r>
            <a:r>
              <a:rPr lang="it-IT" err="1"/>
              <a:t>war</a:t>
            </a:r>
            <a:r>
              <a:rPr lang="it-IT"/>
              <a:t>/401</a:t>
            </a:r>
            <a:endParaRPr lang="en-GB"/>
          </a:p>
          <a:p>
            <a:r>
              <a:rPr lang="it-IT"/>
              <a:t>https://</a:t>
            </a:r>
            <a:r>
              <a:rPr lang="it-IT" err="1"/>
              <a:t>sam-solutions.us</a:t>
            </a:r>
            <a:r>
              <a:rPr lang="it-IT"/>
              <a:t>/</a:t>
            </a:r>
            <a:r>
              <a:rPr lang="it-IT" err="1"/>
              <a:t>aws-vs-azure-v-s-google</a:t>
            </a:r>
            <a:r>
              <a:rPr lang="it-IT"/>
              <a:t>-</a:t>
            </a:r>
            <a:r>
              <a:rPr lang="it-IT" err="1"/>
              <a:t>cloud-which-is-better</a:t>
            </a:r>
            <a:r>
              <a:rPr lang="it-IT"/>
              <a:t>/</a:t>
            </a:r>
          </a:p>
          <a:p>
            <a:endParaRPr lang="it-IT"/>
          </a:p>
          <a:p>
            <a:r>
              <a:rPr lang="it-IT"/>
              <a:t>https://</a:t>
            </a:r>
            <a:r>
              <a:rPr lang="it-IT" err="1"/>
              <a:t>jelvix.com</a:t>
            </a:r>
            <a:r>
              <a:rPr lang="it-IT"/>
              <a:t>/blog/</a:t>
            </a:r>
            <a:r>
              <a:rPr lang="it-IT" err="1"/>
              <a:t>aws-vs-google-cloud-vs</a:t>
            </a:r>
            <a:r>
              <a:rPr lang="it-IT"/>
              <a:t>-</a:t>
            </a:r>
            <a:r>
              <a:rPr lang="it-IT" err="1"/>
              <a:t>azure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336614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https://</a:t>
            </a:r>
            <a:r>
              <a:rPr lang="it-IT" err="1"/>
              <a:t>www.projectpro.io</a:t>
            </a:r>
            <a:r>
              <a:rPr lang="it-IT"/>
              <a:t>/</a:t>
            </a:r>
            <a:r>
              <a:rPr lang="it-IT" err="1"/>
              <a:t>article</a:t>
            </a:r>
            <a:r>
              <a:rPr lang="it-IT"/>
              <a:t>/</a:t>
            </a:r>
            <a:r>
              <a:rPr lang="it-IT" err="1"/>
              <a:t>aws-vs-azure-who-is-the</a:t>
            </a:r>
            <a:r>
              <a:rPr lang="it-IT"/>
              <a:t>-big-winner-in-the-cloud-</a:t>
            </a:r>
            <a:r>
              <a:rPr lang="it-IT" err="1"/>
              <a:t>war</a:t>
            </a:r>
            <a:r>
              <a:rPr lang="it-IT"/>
              <a:t>/401</a:t>
            </a:r>
            <a:endParaRPr lang="en-GB"/>
          </a:p>
          <a:p>
            <a:r>
              <a:rPr lang="it-IT"/>
              <a:t>https://</a:t>
            </a:r>
            <a:r>
              <a:rPr lang="it-IT" err="1"/>
              <a:t>sam-solutions.us</a:t>
            </a:r>
            <a:r>
              <a:rPr lang="it-IT"/>
              <a:t>/</a:t>
            </a:r>
            <a:r>
              <a:rPr lang="it-IT" err="1"/>
              <a:t>aws-vs-azure-v-s-google</a:t>
            </a:r>
            <a:r>
              <a:rPr lang="it-IT"/>
              <a:t>-</a:t>
            </a:r>
            <a:r>
              <a:rPr lang="it-IT" err="1"/>
              <a:t>cloud-which-is-better</a:t>
            </a:r>
            <a:r>
              <a:rPr lang="it-IT"/>
              <a:t>/</a:t>
            </a:r>
          </a:p>
          <a:p>
            <a:endParaRPr lang="it-IT"/>
          </a:p>
          <a:p>
            <a:r>
              <a:rPr lang="it-IT"/>
              <a:t>https://</a:t>
            </a:r>
            <a:r>
              <a:rPr lang="it-IT" err="1"/>
              <a:t>jelvix.com</a:t>
            </a:r>
            <a:r>
              <a:rPr lang="it-IT"/>
              <a:t>/blog/</a:t>
            </a:r>
            <a:r>
              <a:rPr lang="it-IT" err="1"/>
              <a:t>aws-vs-google-cloud-vs</a:t>
            </a:r>
            <a:r>
              <a:rPr lang="it-IT"/>
              <a:t>-</a:t>
            </a:r>
            <a:r>
              <a:rPr lang="it-IT" err="1"/>
              <a:t>azure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405490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https://</a:t>
            </a:r>
            <a:r>
              <a:rPr lang="it-IT" err="1"/>
              <a:t>www.projectpro.io</a:t>
            </a:r>
            <a:r>
              <a:rPr lang="it-IT"/>
              <a:t>/</a:t>
            </a:r>
            <a:r>
              <a:rPr lang="it-IT" err="1"/>
              <a:t>article</a:t>
            </a:r>
            <a:r>
              <a:rPr lang="it-IT"/>
              <a:t>/</a:t>
            </a:r>
            <a:r>
              <a:rPr lang="it-IT" err="1"/>
              <a:t>aws-vs-azure-who-is-the</a:t>
            </a:r>
            <a:r>
              <a:rPr lang="it-IT"/>
              <a:t>-big-winner-in-the-cloud-</a:t>
            </a:r>
            <a:r>
              <a:rPr lang="it-IT" err="1"/>
              <a:t>war</a:t>
            </a:r>
            <a:r>
              <a:rPr lang="it-IT"/>
              <a:t>/401</a:t>
            </a:r>
            <a:endParaRPr lang="en-GB"/>
          </a:p>
          <a:p>
            <a:r>
              <a:rPr lang="it-IT"/>
              <a:t>https://</a:t>
            </a:r>
            <a:r>
              <a:rPr lang="it-IT" err="1"/>
              <a:t>sam-solutions.us</a:t>
            </a:r>
            <a:r>
              <a:rPr lang="it-IT"/>
              <a:t>/</a:t>
            </a:r>
            <a:r>
              <a:rPr lang="it-IT" err="1"/>
              <a:t>aws-vs-azure-v-s-google</a:t>
            </a:r>
            <a:r>
              <a:rPr lang="it-IT"/>
              <a:t>-</a:t>
            </a:r>
            <a:r>
              <a:rPr lang="it-IT" err="1"/>
              <a:t>cloud-which-is-better</a:t>
            </a:r>
            <a:r>
              <a:rPr lang="it-IT"/>
              <a:t>/</a:t>
            </a:r>
          </a:p>
          <a:p>
            <a:endParaRPr lang="it-IT"/>
          </a:p>
          <a:p>
            <a:r>
              <a:rPr lang="it-IT"/>
              <a:t>https://</a:t>
            </a:r>
            <a:r>
              <a:rPr lang="it-IT" err="1"/>
              <a:t>jelvix.com</a:t>
            </a:r>
            <a:r>
              <a:rPr lang="it-IT"/>
              <a:t>/blog/</a:t>
            </a:r>
            <a:r>
              <a:rPr lang="it-IT" err="1"/>
              <a:t>aws-vs-google-cloud-vs</a:t>
            </a:r>
            <a:r>
              <a:rPr lang="it-IT"/>
              <a:t>-</a:t>
            </a:r>
            <a:r>
              <a:rPr lang="it-IT" err="1"/>
              <a:t>azure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11638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https://</a:t>
            </a:r>
            <a:r>
              <a:rPr lang="it-IT" err="1"/>
              <a:t>www.projectpro.io</a:t>
            </a:r>
            <a:r>
              <a:rPr lang="it-IT"/>
              <a:t>/</a:t>
            </a:r>
            <a:r>
              <a:rPr lang="it-IT" err="1"/>
              <a:t>article</a:t>
            </a:r>
            <a:r>
              <a:rPr lang="it-IT"/>
              <a:t>/</a:t>
            </a:r>
            <a:r>
              <a:rPr lang="it-IT" err="1"/>
              <a:t>aws-vs-azure-who-is-the</a:t>
            </a:r>
            <a:r>
              <a:rPr lang="it-IT"/>
              <a:t>-big-winner-in-the-cloud-</a:t>
            </a:r>
            <a:r>
              <a:rPr lang="it-IT" err="1"/>
              <a:t>war</a:t>
            </a:r>
            <a:r>
              <a:rPr lang="it-IT"/>
              <a:t>/401</a:t>
            </a:r>
            <a:endParaRPr lang="en-GB"/>
          </a:p>
          <a:p>
            <a:r>
              <a:rPr lang="it-IT"/>
              <a:t>https://</a:t>
            </a:r>
            <a:r>
              <a:rPr lang="it-IT" err="1"/>
              <a:t>sam-solutions.us</a:t>
            </a:r>
            <a:r>
              <a:rPr lang="it-IT"/>
              <a:t>/</a:t>
            </a:r>
            <a:r>
              <a:rPr lang="it-IT" err="1"/>
              <a:t>aws-vs-azure-v-s-google</a:t>
            </a:r>
            <a:r>
              <a:rPr lang="it-IT"/>
              <a:t>-</a:t>
            </a:r>
            <a:r>
              <a:rPr lang="it-IT" err="1"/>
              <a:t>cloud-which-is-better</a:t>
            </a:r>
            <a:r>
              <a:rPr lang="it-IT"/>
              <a:t>/</a:t>
            </a:r>
          </a:p>
          <a:p>
            <a:endParaRPr lang="it-IT"/>
          </a:p>
          <a:p>
            <a:r>
              <a:rPr lang="it-IT"/>
              <a:t>https://</a:t>
            </a:r>
            <a:r>
              <a:rPr lang="it-IT" err="1"/>
              <a:t>jelvix.com</a:t>
            </a:r>
            <a:r>
              <a:rPr lang="it-IT"/>
              <a:t>/blog/</a:t>
            </a:r>
            <a:r>
              <a:rPr lang="it-IT" err="1"/>
              <a:t>aws-vs-google-cloud-vs</a:t>
            </a:r>
            <a:r>
              <a:rPr lang="it-IT"/>
              <a:t>-</a:t>
            </a:r>
            <a:r>
              <a:rPr lang="it-IT" err="1"/>
              <a:t>azure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5513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>
                <a:hlinkClick r:id="rId3"/>
              </a:rPr>
              <a:t>Emotion Detection and Recognition Market is Poised to Reach (globenewswire.com)</a:t>
            </a:r>
            <a:endParaRPr lang="en-US" sz="3200"/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US" sz="3200"/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/>
              <a:t>CAGR → </a:t>
            </a:r>
            <a:r>
              <a:rPr lang="it-IT" b="0" i="0">
                <a:solidFill>
                  <a:srgbClr val="E8EAED"/>
                </a:solidFill>
                <a:effectLst/>
                <a:latin typeface="Google Sans"/>
              </a:rPr>
              <a:t>Tasso composto di crescita annuale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7559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linkClick r:id="rId3"/>
              </a:rPr>
              <a:t>8 Self-Driving Car Stocks to Consider in 2022 | The Motley Fool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016772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https://www.precedenceresearch.com/autonomous-vehicle-market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04869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>
                <a:hlinkClick r:id="rId3"/>
              </a:rPr>
              <a:t>Emotion Detection and Recognition Market is Poised to Reach (globenewswire.com)</a:t>
            </a:r>
            <a:endParaRPr lang="en-US" sz="3200"/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endParaRPr lang="en-US" sz="3200"/>
          </a:p>
          <a:p>
            <a:pPr marL="0" algn="l" rtl="0" eaLnBrk="1" fontAlgn="t" latinLnBrk="0" hangingPunct="1">
              <a:spcBef>
                <a:spcPts val="0"/>
              </a:spcBef>
              <a:spcAft>
                <a:spcPts val="0"/>
              </a:spcAft>
            </a:pPr>
            <a:r>
              <a:rPr lang="en-US" sz="3200"/>
              <a:t>CAGR → </a:t>
            </a:r>
            <a:r>
              <a:rPr lang="it-IT" b="0" i="0">
                <a:solidFill>
                  <a:srgbClr val="E8EAED"/>
                </a:solidFill>
                <a:effectLst/>
                <a:latin typeface="Google Sans"/>
              </a:rPr>
              <a:t>Tasso composto di crescita annuale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2833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13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686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3759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267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>
                    <a:tint val="75000"/>
                  </a:schemeClr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97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102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61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19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30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066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230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22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pacific.com/autopacific-insight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utoblog.com/research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whitecompany.com/uk/Car-Scent-Diffuser/p/CSDST?swatch=No+Colour" TargetMode="External"/><Relationship Id="rId7" Type="http://schemas.openxmlformats.org/officeDocument/2006/relationships/hyperlink" Target="https://loriginal.co.uk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acquadiparma.com/en/gb/car-diffuser/ADPCARDIFFUSERBUNDLE001.html?" TargetMode="External"/><Relationship Id="rId5" Type="http://schemas.openxmlformats.org/officeDocument/2006/relationships/hyperlink" Target="https://www.diptyqueparis.com/en_uk/p/diffuseur-pour-la-voiture-et-sa-cartouche-parfumee-baies.html" TargetMode="External"/><Relationship Id="rId4" Type="http://schemas.openxmlformats.org/officeDocument/2006/relationships/hyperlink" Target="https://www.jomalone.co.uk/home/diffusers/car-diffuser-scent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BDB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4" name="Freeform: Shape 63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5818" y="0"/>
            <a:ext cx="7472363" cy="51435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6" name="Freeform: Shape 65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0"/>
            <a:ext cx="7461504" cy="51435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Google Shape;57;p12"/>
          <p:cNvSpPr txBox="1">
            <a:spLocks noGrp="1"/>
          </p:cNvSpPr>
          <p:nvPr>
            <p:ph type="ctrTitle" idx="4294967295"/>
          </p:nvPr>
        </p:nvSpPr>
        <p:spPr>
          <a:xfrm>
            <a:off x="1143002" y="1499711"/>
            <a:ext cx="6858000" cy="2073021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5400" b="1" kern="1200">
                <a:solidFill>
                  <a:srgbClr val="432727"/>
                </a:solidFill>
                <a:latin typeface="+mj-lt"/>
                <a:ea typeface="+mj-ea"/>
                <a:cs typeface="+mj-cs"/>
              </a:rPr>
              <a:t>Mood-based</a:t>
            </a:r>
            <a:br>
              <a:rPr lang="it-IT" sz="5400" b="1" kern="1200">
                <a:solidFill>
                  <a:srgbClr val="432727"/>
                </a:solidFill>
                <a:latin typeface="+mj-lt"/>
                <a:ea typeface="+mj-ea"/>
                <a:cs typeface="+mj-cs"/>
              </a:rPr>
            </a:br>
            <a:r>
              <a:rPr lang="en-US" sz="5400" b="1" kern="1200">
                <a:solidFill>
                  <a:srgbClr val="432727"/>
                </a:solidFill>
                <a:latin typeface="+mj-lt"/>
                <a:ea typeface="+mj-ea"/>
                <a:cs typeface="+mj-cs"/>
              </a:rPr>
              <a:t>car suggestion</a:t>
            </a:r>
            <a:endParaRPr lang="en-US" sz="5400" b="1" kern="1200">
              <a:solidFill>
                <a:srgbClr val="432727"/>
              </a:solidFill>
              <a:latin typeface="+mj-lt"/>
              <a:cs typeface="Calibri Light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88920" y="4143589"/>
            <a:ext cx="3566160" cy="205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556110AB-DE3F-CE5A-15CC-C5CD6AE500DD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43461731-1377-02BE-DD90-0ECD58825DF7}"/>
              </a:ext>
            </a:extLst>
          </p:cNvPr>
          <p:cNvSpPr txBox="1">
            <a:spLocks/>
          </p:cNvSpPr>
          <p:nvPr/>
        </p:nvSpPr>
        <p:spPr>
          <a:xfrm>
            <a:off x="369139" y="394907"/>
            <a:ext cx="7235173" cy="492931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</a:pPr>
            <a:r>
              <a:rPr lang="it-IT" sz="3600" b="1" dirty="0">
                <a:solidFill>
                  <a:srgbClr val="432727"/>
                </a:solidFill>
                <a:latin typeface="Calibri Light"/>
                <a:cs typeface="Calibri Light"/>
              </a:rPr>
              <a:t>Emotion Detection and Recognition</a:t>
            </a:r>
            <a:endParaRPr lang="en" sz="3600" b="1" dirty="0">
              <a:solidFill>
                <a:srgbClr val="432727"/>
              </a:solidFill>
              <a:latin typeface="Calibri Light"/>
              <a:cs typeface="Calibri Light"/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CD1E842-E54B-CA67-FB5C-16DD0FD4D402}"/>
              </a:ext>
            </a:extLst>
          </p:cNvPr>
          <p:cNvSpPr/>
          <p:nvPr/>
        </p:nvSpPr>
        <p:spPr>
          <a:xfrm>
            <a:off x="-113207" y="2374106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44B0AABE-EC9E-B19B-793B-F76C6239629F}"/>
              </a:ext>
            </a:extLst>
          </p:cNvPr>
          <p:cNvSpPr/>
          <p:nvPr/>
        </p:nvSpPr>
        <p:spPr>
          <a:xfrm>
            <a:off x="8945675" y="1548194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D6718DC-DFF1-097B-8C7D-652849D5A539}"/>
              </a:ext>
            </a:extLst>
          </p:cNvPr>
          <p:cNvSpPr txBox="1"/>
          <p:nvPr/>
        </p:nvSpPr>
        <p:spPr>
          <a:xfrm>
            <a:off x="-60961" y="4835723"/>
            <a:ext cx="2299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AC9B9B"/>
                </a:solidFill>
              </a:rPr>
              <a:t>grandviewresearch.com</a:t>
            </a:r>
            <a:endParaRPr lang="it-IT" i="1" kern="1200" dirty="0">
              <a:solidFill>
                <a:srgbClr val="AC9B9B"/>
              </a:solidFill>
              <a:latin typeface="Calibri Light"/>
              <a:ea typeface="+mn-ea"/>
              <a:cs typeface="Calibri Light"/>
            </a:endParaRPr>
          </a:p>
        </p:txBody>
      </p:sp>
      <p:pic>
        <p:nvPicPr>
          <p:cNvPr id="3076" name="Picture 4" descr="Emotion Detection And Recognition Market Size Report, 2030">
            <a:extLst>
              <a:ext uri="{FF2B5EF4-FFF2-40B4-BE49-F238E27FC236}">
                <a16:creationId xmlns:a16="http://schemas.microsoft.com/office/drawing/2014/main" id="{A8D9C53A-A84A-3A83-A941-EC5A9964B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102518"/>
            <a:ext cx="6381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744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BDB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57;p12">
            <a:extLst>
              <a:ext uri="{FF2B5EF4-FFF2-40B4-BE49-F238E27FC236}">
                <a16:creationId xmlns:a16="http://schemas.microsoft.com/office/drawing/2014/main" id="{D9573C3B-E4CE-000D-C14D-CF83D8AE9A71}"/>
              </a:ext>
            </a:extLst>
          </p:cNvPr>
          <p:cNvSpPr txBox="1">
            <a:spLocks/>
          </p:cNvSpPr>
          <p:nvPr/>
        </p:nvSpPr>
        <p:spPr>
          <a:xfrm>
            <a:off x="527050" y="502757"/>
            <a:ext cx="7884414" cy="304990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GB" sz="4000" b="1">
                <a:solidFill>
                  <a:srgbClr val="775F5F"/>
                </a:solidFill>
                <a:cs typeface="Calibri Light"/>
              </a:rPr>
              <a:t>State of the Art</a:t>
            </a:r>
            <a:endParaRPr lang="en-US" sz="4000" b="1">
              <a:solidFill>
                <a:srgbClr val="775F5F"/>
              </a:solidFill>
              <a:cs typeface="Calibri Light"/>
            </a:endParaRP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3538946"/>
            <a:ext cx="4057650" cy="13716"/>
          </a:xfrm>
          <a:custGeom>
            <a:avLst/>
            <a:gdLst>
              <a:gd name="connsiteX0" fmla="*/ 0 w 4057650"/>
              <a:gd name="connsiteY0" fmla="*/ 0 h 13716"/>
              <a:gd name="connsiteX1" fmla="*/ 757428 w 4057650"/>
              <a:gd name="connsiteY1" fmla="*/ 0 h 13716"/>
              <a:gd name="connsiteX2" fmla="*/ 1474279 w 4057650"/>
              <a:gd name="connsiteY2" fmla="*/ 0 h 13716"/>
              <a:gd name="connsiteX3" fmla="*/ 2191131 w 4057650"/>
              <a:gd name="connsiteY3" fmla="*/ 0 h 13716"/>
              <a:gd name="connsiteX4" fmla="*/ 2745676 w 4057650"/>
              <a:gd name="connsiteY4" fmla="*/ 0 h 13716"/>
              <a:gd name="connsiteX5" fmla="*/ 3340798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272284 w 4057650"/>
              <a:gd name="connsiteY10" fmla="*/ 13716 h 13716"/>
              <a:gd name="connsiteX11" fmla="*/ 1555432 w 4057650"/>
              <a:gd name="connsiteY11" fmla="*/ 13716 h 13716"/>
              <a:gd name="connsiteX12" fmla="*/ 960310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  <a:gd name="connsiteX0" fmla="*/ 0 w 4057650"/>
              <a:gd name="connsiteY0" fmla="*/ 0 h 13716"/>
              <a:gd name="connsiteX1" fmla="*/ 635698 w 4057650"/>
              <a:gd name="connsiteY1" fmla="*/ 0 h 13716"/>
              <a:gd name="connsiteX2" fmla="*/ 1190244 w 4057650"/>
              <a:gd name="connsiteY2" fmla="*/ 0 h 13716"/>
              <a:gd name="connsiteX3" fmla="*/ 1947672 w 4057650"/>
              <a:gd name="connsiteY3" fmla="*/ 0 h 13716"/>
              <a:gd name="connsiteX4" fmla="*/ 2583370 w 4057650"/>
              <a:gd name="connsiteY4" fmla="*/ 0 h 13716"/>
              <a:gd name="connsiteX5" fmla="*/ 3219069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150555 w 4057650"/>
              <a:gd name="connsiteY10" fmla="*/ 13716 h 13716"/>
              <a:gd name="connsiteX11" fmla="*/ 1474280 w 4057650"/>
              <a:gd name="connsiteY11" fmla="*/ 13716 h 13716"/>
              <a:gd name="connsiteX12" fmla="*/ 838581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7650" h="13716" fill="none" extrusionOk="0">
                <a:moveTo>
                  <a:pt x="0" y="0"/>
                </a:moveTo>
                <a:cubicBezTo>
                  <a:pt x="367148" y="-8908"/>
                  <a:pt x="517612" y="4501"/>
                  <a:pt x="757428" y="0"/>
                </a:cubicBezTo>
                <a:cubicBezTo>
                  <a:pt x="1032602" y="-7253"/>
                  <a:pt x="1110097" y="-4084"/>
                  <a:pt x="1474279" y="0"/>
                </a:cubicBezTo>
                <a:cubicBezTo>
                  <a:pt x="1838373" y="-7421"/>
                  <a:pt x="1905070" y="-3632"/>
                  <a:pt x="2191131" y="0"/>
                </a:cubicBezTo>
                <a:cubicBezTo>
                  <a:pt x="2479083" y="8044"/>
                  <a:pt x="2590278" y="-15025"/>
                  <a:pt x="2745676" y="0"/>
                </a:cubicBezTo>
                <a:cubicBezTo>
                  <a:pt x="2939709" y="9877"/>
                  <a:pt x="3136017" y="-24028"/>
                  <a:pt x="3340798" y="0"/>
                </a:cubicBezTo>
                <a:cubicBezTo>
                  <a:pt x="3577524" y="19058"/>
                  <a:pt x="3755433" y="-7221"/>
                  <a:pt x="4057650" y="0"/>
                </a:cubicBezTo>
                <a:cubicBezTo>
                  <a:pt x="4057445" y="4501"/>
                  <a:pt x="4058270" y="7438"/>
                  <a:pt x="4057650" y="13716"/>
                </a:cubicBezTo>
                <a:cubicBezTo>
                  <a:pt x="3746991" y="46900"/>
                  <a:pt x="3642040" y="-13712"/>
                  <a:pt x="3381375" y="13716"/>
                </a:cubicBezTo>
                <a:cubicBezTo>
                  <a:pt x="3142532" y="64771"/>
                  <a:pt x="2955382" y="-7162"/>
                  <a:pt x="2826830" y="13716"/>
                </a:cubicBezTo>
                <a:cubicBezTo>
                  <a:pt x="2734164" y="26064"/>
                  <a:pt x="2422331" y="12987"/>
                  <a:pt x="2272284" y="13716"/>
                </a:cubicBezTo>
                <a:cubicBezTo>
                  <a:pt x="2111408" y="20158"/>
                  <a:pt x="1888168" y="21489"/>
                  <a:pt x="1555432" y="13716"/>
                </a:cubicBezTo>
                <a:cubicBezTo>
                  <a:pt x="1389125" y="3117"/>
                  <a:pt x="1177551" y="39730"/>
                  <a:pt x="960310" y="13716"/>
                </a:cubicBezTo>
                <a:cubicBezTo>
                  <a:pt x="875922" y="-39900"/>
                  <a:pt x="323458" y="10262"/>
                  <a:pt x="0" y="13716"/>
                </a:cubicBezTo>
                <a:cubicBezTo>
                  <a:pt x="-331" y="11187"/>
                  <a:pt x="993" y="6491"/>
                  <a:pt x="0" y="0"/>
                </a:cubicBezTo>
                <a:close/>
              </a:path>
              <a:path w="4057650" h="13716" stroke="0" extrusionOk="0">
                <a:moveTo>
                  <a:pt x="0" y="0"/>
                </a:moveTo>
                <a:cubicBezTo>
                  <a:pt x="242151" y="36334"/>
                  <a:pt x="500401" y="29139"/>
                  <a:pt x="635698" y="0"/>
                </a:cubicBezTo>
                <a:cubicBezTo>
                  <a:pt x="783144" y="-32004"/>
                  <a:pt x="950843" y="-4485"/>
                  <a:pt x="1190244" y="0"/>
                </a:cubicBezTo>
                <a:cubicBezTo>
                  <a:pt x="1493739" y="37672"/>
                  <a:pt x="1683931" y="-5135"/>
                  <a:pt x="1947672" y="0"/>
                </a:cubicBezTo>
                <a:cubicBezTo>
                  <a:pt x="2231467" y="29157"/>
                  <a:pt x="2283780" y="-18583"/>
                  <a:pt x="2583370" y="0"/>
                </a:cubicBezTo>
                <a:cubicBezTo>
                  <a:pt x="2879743" y="13186"/>
                  <a:pt x="3001896" y="40538"/>
                  <a:pt x="3219069" y="0"/>
                </a:cubicBezTo>
                <a:cubicBezTo>
                  <a:pt x="3480307" y="-5034"/>
                  <a:pt x="3756341" y="17550"/>
                  <a:pt x="4057650" y="0"/>
                </a:cubicBezTo>
                <a:cubicBezTo>
                  <a:pt x="4056913" y="2900"/>
                  <a:pt x="4056504" y="10718"/>
                  <a:pt x="4057650" y="13716"/>
                </a:cubicBezTo>
                <a:cubicBezTo>
                  <a:pt x="3866391" y="10757"/>
                  <a:pt x="3683092" y="22641"/>
                  <a:pt x="3381375" y="13716"/>
                </a:cubicBezTo>
                <a:cubicBezTo>
                  <a:pt x="3077442" y="-36111"/>
                  <a:pt x="2959293" y="-9904"/>
                  <a:pt x="2826830" y="13716"/>
                </a:cubicBezTo>
                <a:cubicBezTo>
                  <a:pt x="2745586" y="48996"/>
                  <a:pt x="2366651" y="54820"/>
                  <a:pt x="2150555" y="13716"/>
                </a:cubicBezTo>
                <a:cubicBezTo>
                  <a:pt x="1889766" y="-21926"/>
                  <a:pt x="1744011" y="-27260"/>
                  <a:pt x="1474280" y="13716"/>
                </a:cubicBezTo>
                <a:cubicBezTo>
                  <a:pt x="1211536" y="18423"/>
                  <a:pt x="970196" y="30950"/>
                  <a:pt x="838581" y="13716"/>
                </a:cubicBezTo>
                <a:cubicBezTo>
                  <a:pt x="683899" y="-9022"/>
                  <a:pt x="224248" y="-47016"/>
                  <a:pt x="0" y="13716"/>
                </a:cubicBezTo>
                <a:cubicBezTo>
                  <a:pt x="324" y="6999"/>
                  <a:pt x="221" y="2972"/>
                  <a:pt x="0" y="0"/>
                </a:cubicBezTo>
                <a:close/>
              </a:path>
              <a:path w="4057650" h="13716" fill="none" stroke="0" extrusionOk="0">
                <a:moveTo>
                  <a:pt x="0" y="0"/>
                </a:moveTo>
                <a:cubicBezTo>
                  <a:pt x="358409" y="-4652"/>
                  <a:pt x="486702" y="12101"/>
                  <a:pt x="757428" y="0"/>
                </a:cubicBezTo>
                <a:cubicBezTo>
                  <a:pt x="1022678" y="-8760"/>
                  <a:pt x="1108573" y="-4098"/>
                  <a:pt x="1474279" y="0"/>
                </a:cubicBezTo>
                <a:cubicBezTo>
                  <a:pt x="1819257" y="16644"/>
                  <a:pt x="1919656" y="-4532"/>
                  <a:pt x="2191131" y="0"/>
                </a:cubicBezTo>
                <a:cubicBezTo>
                  <a:pt x="2458468" y="10266"/>
                  <a:pt x="2618941" y="-8527"/>
                  <a:pt x="2745676" y="0"/>
                </a:cubicBezTo>
                <a:cubicBezTo>
                  <a:pt x="2931643" y="26136"/>
                  <a:pt x="3158142" y="-56944"/>
                  <a:pt x="3340798" y="0"/>
                </a:cubicBezTo>
                <a:cubicBezTo>
                  <a:pt x="3532039" y="10299"/>
                  <a:pt x="3748090" y="-3814"/>
                  <a:pt x="4057650" y="0"/>
                </a:cubicBezTo>
                <a:cubicBezTo>
                  <a:pt x="4057333" y="4276"/>
                  <a:pt x="4057768" y="7437"/>
                  <a:pt x="4057650" y="13716"/>
                </a:cubicBezTo>
                <a:cubicBezTo>
                  <a:pt x="3759943" y="44812"/>
                  <a:pt x="3655385" y="-12313"/>
                  <a:pt x="3381375" y="13716"/>
                </a:cubicBezTo>
                <a:cubicBezTo>
                  <a:pt x="3117080" y="43667"/>
                  <a:pt x="2965830" y="11179"/>
                  <a:pt x="2826830" y="13716"/>
                </a:cubicBezTo>
                <a:cubicBezTo>
                  <a:pt x="2719180" y="50001"/>
                  <a:pt x="2405341" y="23637"/>
                  <a:pt x="2272284" y="13716"/>
                </a:cubicBezTo>
                <a:cubicBezTo>
                  <a:pt x="2146521" y="37825"/>
                  <a:pt x="1920511" y="43731"/>
                  <a:pt x="1555432" y="13716"/>
                </a:cubicBezTo>
                <a:cubicBezTo>
                  <a:pt x="1341297" y="-14932"/>
                  <a:pt x="1185337" y="6286"/>
                  <a:pt x="960310" y="13716"/>
                </a:cubicBezTo>
                <a:cubicBezTo>
                  <a:pt x="797841" y="-31644"/>
                  <a:pt x="348704" y="-84402"/>
                  <a:pt x="0" y="13716"/>
                </a:cubicBezTo>
                <a:cubicBezTo>
                  <a:pt x="-929" y="10136"/>
                  <a:pt x="7" y="679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057650"/>
                      <a:gd name="connsiteY0" fmla="*/ 0 h 13716"/>
                      <a:gd name="connsiteX1" fmla="*/ 757428 w 4057650"/>
                      <a:gd name="connsiteY1" fmla="*/ 0 h 13716"/>
                      <a:gd name="connsiteX2" fmla="*/ 1474279 w 4057650"/>
                      <a:gd name="connsiteY2" fmla="*/ 0 h 13716"/>
                      <a:gd name="connsiteX3" fmla="*/ 2191131 w 4057650"/>
                      <a:gd name="connsiteY3" fmla="*/ 0 h 13716"/>
                      <a:gd name="connsiteX4" fmla="*/ 2745676 w 4057650"/>
                      <a:gd name="connsiteY4" fmla="*/ 0 h 13716"/>
                      <a:gd name="connsiteX5" fmla="*/ 3340798 w 4057650"/>
                      <a:gd name="connsiteY5" fmla="*/ 0 h 13716"/>
                      <a:gd name="connsiteX6" fmla="*/ 4057650 w 4057650"/>
                      <a:gd name="connsiteY6" fmla="*/ 0 h 13716"/>
                      <a:gd name="connsiteX7" fmla="*/ 4057650 w 4057650"/>
                      <a:gd name="connsiteY7" fmla="*/ 13716 h 13716"/>
                      <a:gd name="connsiteX8" fmla="*/ 3381375 w 4057650"/>
                      <a:gd name="connsiteY8" fmla="*/ 13716 h 13716"/>
                      <a:gd name="connsiteX9" fmla="*/ 2826830 w 4057650"/>
                      <a:gd name="connsiteY9" fmla="*/ 13716 h 13716"/>
                      <a:gd name="connsiteX10" fmla="*/ 2272284 w 4057650"/>
                      <a:gd name="connsiteY10" fmla="*/ 13716 h 13716"/>
                      <a:gd name="connsiteX11" fmla="*/ 1555432 w 4057650"/>
                      <a:gd name="connsiteY11" fmla="*/ 13716 h 13716"/>
                      <a:gd name="connsiteX12" fmla="*/ 960310 w 4057650"/>
                      <a:gd name="connsiteY12" fmla="*/ 13716 h 13716"/>
                      <a:gd name="connsiteX13" fmla="*/ 0 w 4057650"/>
                      <a:gd name="connsiteY13" fmla="*/ 13716 h 13716"/>
                      <a:gd name="connsiteX14" fmla="*/ 0 w 4057650"/>
                      <a:gd name="connsiteY14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057650" h="13716" fill="none" extrusionOk="0">
                        <a:moveTo>
                          <a:pt x="0" y="0"/>
                        </a:moveTo>
                        <a:cubicBezTo>
                          <a:pt x="371182" y="3227"/>
                          <a:pt x="494372" y="9222"/>
                          <a:pt x="757428" y="0"/>
                        </a:cubicBezTo>
                        <a:cubicBezTo>
                          <a:pt x="1020484" y="-9222"/>
                          <a:pt x="1116719" y="-4357"/>
                          <a:pt x="1474279" y="0"/>
                        </a:cubicBezTo>
                        <a:cubicBezTo>
                          <a:pt x="1831839" y="4357"/>
                          <a:pt x="1920973" y="-11809"/>
                          <a:pt x="2191131" y="0"/>
                        </a:cubicBezTo>
                        <a:cubicBezTo>
                          <a:pt x="2461289" y="11809"/>
                          <a:pt x="2589480" y="-22604"/>
                          <a:pt x="2745676" y="0"/>
                        </a:cubicBezTo>
                        <a:cubicBezTo>
                          <a:pt x="2901872" y="22604"/>
                          <a:pt x="3136452" y="-12306"/>
                          <a:pt x="3340798" y="0"/>
                        </a:cubicBezTo>
                        <a:cubicBezTo>
                          <a:pt x="3545144" y="12306"/>
                          <a:pt x="3766934" y="-21556"/>
                          <a:pt x="4057650" y="0"/>
                        </a:cubicBezTo>
                        <a:cubicBezTo>
                          <a:pt x="4057378" y="4708"/>
                          <a:pt x="4057987" y="7132"/>
                          <a:pt x="4057650" y="13716"/>
                        </a:cubicBezTo>
                        <a:cubicBezTo>
                          <a:pt x="3743404" y="35553"/>
                          <a:pt x="3625516" y="-19495"/>
                          <a:pt x="3381375" y="13716"/>
                        </a:cubicBezTo>
                        <a:cubicBezTo>
                          <a:pt x="3137235" y="46927"/>
                          <a:pt x="2946571" y="-4571"/>
                          <a:pt x="2826830" y="13716"/>
                        </a:cubicBezTo>
                        <a:cubicBezTo>
                          <a:pt x="2707090" y="32003"/>
                          <a:pt x="2402756" y="-3140"/>
                          <a:pt x="2272284" y="13716"/>
                        </a:cubicBezTo>
                        <a:cubicBezTo>
                          <a:pt x="2141812" y="30572"/>
                          <a:pt x="1895935" y="13627"/>
                          <a:pt x="1555432" y="13716"/>
                        </a:cubicBezTo>
                        <a:cubicBezTo>
                          <a:pt x="1214929" y="13805"/>
                          <a:pt x="1103072" y="9931"/>
                          <a:pt x="960310" y="13716"/>
                        </a:cubicBezTo>
                        <a:cubicBezTo>
                          <a:pt x="817548" y="17501"/>
                          <a:pt x="402272" y="-33931"/>
                          <a:pt x="0" y="13716"/>
                        </a:cubicBezTo>
                        <a:cubicBezTo>
                          <a:pt x="-460" y="10837"/>
                          <a:pt x="38" y="6680"/>
                          <a:pt x="0" y="0"/>
                        </a:cubicBezTo>
                        <a:close/>
                      </a:path>
                      <a:path w="4057650" h="13716" stroke="0" extrusionOk="0">
                        <a:moveTo>
                          <a:pt x="0" y="0"/>
                        </a:moveTo>
                        <a:cubicBezTo>
                          <a:pt x="248348" y="13145"/>
                          <a:pt x="486117" y="25042"/>
                          <a:pt x="635698" y="0"/>
                        </a:cubicBezTo>
                        <a:cubicBezTo>
                          <a:pt x="785279" y="-25042"/>
                          <a:pt x="917762" y="-5537"/>
                          <a:pt x="1190244" y="0"/>
                        </a:cubicBezTo>
                        <a:cubicBezTo>
                          <a:pt x="1462726" y="5537"/>
                          <a:pt x="1667120" y="-21232"/>
                          <a:pt x="1947672" y="0"/>
                        </a:cubicBezTo>
                        <a:cubicBezTo>
                          <a:pt x="2228224" y="21232"/>
                          <a:pt x="2280631" y="-21698"/>
                          <a:pt x="2583370" y="0"/>
                        </a:cubicBezTo>
                        <a:cubicBezTo>
                          <a:pt x="2886109" y="21698"/>
                          <a:pt x="3022941" y="19647"/>
                          <a:pt x="3219069" y="0"/>
                        </a:cubicBezTo>
                        <a:cubicBezTo>
                          <a:pt x="3415197" y="-19647"/>
                          <a:pt x="3747500" y="26991"/>
                          <a:pt x="4057650" y="0"/>
                        </a:cubicBezTo>
                        <a:cubicBezTo>
                          <a:pt x="4056980" y="3019"/>
                          <a:pt x="4057134" y="10425"/>
                          <a:pt x="4057650" y="13716"/>
                        </a:cubicBezTo>
                        <a:cubicBezTo>
                          <a:pt x="3865148" y="-7885"/>
                          <a:pt x="3702543" y="44896"/>
                          <a:pt x="3381375" y="13716"/>
                        </a:cubicBezTo>
                        <a:cubicBezTo>
                          <a:pt x="3060208" y="-17464"/>
                          <a:pt x="2956571" y="-13250"/>
                          <a:pt x="2826830" y="13716"/>
                        </a:cubicBezTo>
                        <a:cubicBezTo>
                          <a:pt x="2697089" y="40682"/>
                          <a:pt x="2411031" y="38582"/>
                          <a:pt x="2150555" y="13716"/>
                        </a:cubicBezTo>
                        <a:cubicBezTo>
                          <a:pt x="1890080" y="-11150"/>
                          <a:pt x="1741827" y="-5187"/>
                          <a:pt x="1474280" y="13716"/>
                        </a:cubicBezTo>
                        <a:cubicBezTo>
                          <a:pt x="1206734" y="32619"/>
                          <a:pt x="998203" y="28763"/>
                          <a:pt x="838581" y="13716"/>
                        </a:cubicBezTo>
                        <a:cubicBezTo>
                          <a:pt x="678959" y="-1331"/>
                          <a:pt x="187101" y="-17784"/>
                          <a:pt x="0" y="13716"/>
                        </a:cubicBezTo>
                        <a:cubicBezTo>
                          <a:pt x="-114" y="7033"/>
                          <a:pt x="103" y="3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827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F4F0F8AB-DEC9-4D9C-0FC5-0F2CF0710EDC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Ovale 17">
            <a:extLst>
              <a:ext uri="{FF2B5EF4-FFF2-40B4-BE49-F238E27FC236}">
                <a16:creationId xmlns:a16="http://schemas.microsoft.com/office/drawing/2014/main" id="{791A4A52-5A14-C6E3-E32E-277637B3AD53}"/>
              </a:ext>
            </a:extLst>
          </p:cNvPr>
          <p:cNvSpPr/>
          <p:nvPr/>
        </p:nvSpPr>
        <p:spPr>
          <a:xfrm>
            <a:off x="7312350" y="-197644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0CDE6994-FAE2-C543-D6E0-2BD06C58FA2D}"/>
              </a:ext>
            </a:extLst>
          </p:cNvPr>
          <p:cNvSpPr/>
          <p:nvPr/>
        </p:nvSpPr>
        <p:spPr>
          <a:xfrm>
            <a:off x="2958919" y="4904185"/>
            <a:ext cx="239315" cy="23931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5550FD2E-1F3F-8BF9-77B1-3C6FCEEE5C65}"/>
              </a:ext>
            </a:extLst>
          </p:cNvPr>
          <p:cNvSpPr/>
          <p:nvPr/>
        </p:nvSpPr>
        <p:spPr>
          <a:xfrm>
            <a:off x="8781585" y="2365227"/>
            <a:ext cx="206523" cy="206523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Google Shape;62;p13">
            <a:extLst>
              <a:ext uri="{FF2B5EF4-FFF2-40B4-BE49-F238E27FC236}">
                <a16:creationId xmlns:a16="http://schemas.microsoft.com/office/drawing/2014/main" id="{0F6B0D4E-462E-600B-DB0C-58653D05E31F}"/>
              </a:ext>
            </a:extLst>
          </p:cNvPr>
          <p:cNvSpPr txBox="1">
            <a:spLocks/>
          </p:cNvSpPr>
          <p:nvPr/>
        </p:nvSpPr>
        <p:spPr>
          <a:xfrm>
            <a:off x="362414" y="276673"/>
            <a:ext cx="6571786" cy="552116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sz="3600" b="1">
                <a:solidFill>
                  <a:srgbClr val="432727"/>
                </a:solidFill>
                <a:latin typeface="Calibri Light"/>
                <a:cs typeface="Calibri Light"/>
              </a:rPr>
              <a:t>State of the art – </a:t>
            </a:r>
            <a:r>
              <a:rPr lang="it-IT" sz="2800" err="1">
                <a:solidFill>
                  <a:srgbClr val="432727"/>
                </a:solidFill>
                <a:latin typeface="Calibri Light"/>
                <a:cs typeface="Calibri Light"/>
              </a:rPr>
              <a:t>what’s</a:t>
            </a:r>
            <a:r>
              <a:rPr lang="it-IT" sz="2800">
                <a:solidFill>
                  <a:srgbClr val="432727"/>
                </a:solidFill>
                <a:latin typeface="Calibri Light"/>
                <a:cs typeface="Calibri Light"/>
              </a:rPr>
              <a:t> in common</a:t>
            </a:r>
            <a:endParaRPr lang="en" sz="3600">
              <a:solidFill>
                <a:srgbClr val="432727"/>
              </a:solidFill>
              <a:latin typeface="Calibri Light"/>
              <a:cs typeface="Calibri Light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126815D-F130-10C6-9EBD-9D4A1A886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198" y="1153446"/>
            <a:ext cx="4138983" cy="3507361"/>
          </a:xfrm>
          <a:prstGeom prst="rect">
            <a:avLst/>
          </a:prstGeom>
        </p:spPr>
      </p:pic>
      <p:sp>
        <p:nvSpPr>
          <p:cNvPr id="7" name="Google Shape;64;p13">
            <a:extLst>
              <a:ext uri="{FF2B5EF4-FFF2-40B4-BE49-F238E27FC236}">
                <a16:creationId xmlns:a16="http://schemas.microsoft.com/office/drawing/2014/main" id="{5EC8BF4A-FCA3-3F9C-332D-4E295EFB3CBB}"/>
              </a:ext>
            </a:extLst>
          </p:cNvPr>
          <p:cNvSpPr txBox="1">
            <a:spLocks/>
          </p:cNvSpPr>
          <p:nvPr/>
        </p:nvSpPr>
        <p:spPr>
          <a:xfrm>
            <a:off x="5686297" y="1153446"/>
            <a:ext cx="3252106" cy="350736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999"/>
              </a:lnSpc>
              <a:buClrTx/>
            </a:pPr>
            <a:r>
              <a:rPr lang="en-GB" sz="1700">
                <a:solidFill>
                  <a:srgbClr val="000000"/>
                </a:solidFill>
                <a:cs typeface="Arial"/>
              </a:rPr>
              <a:t>Used and new cars</a:t>
            </a:r>
          </a:p>
          <a:p>
            <a:pPr>
              <a:lnSpc>
                <a:spcPct val="114999"/>
              </a:lnSpc>
              <a:buClrTx/>
            </a:pPr>
            <a:r>
              <a:rPr lang="en-GB" sz="1700">
                <a:solidFill>
                  <a:srgbClr val="000000"/>
                </a:solidFill>
                <a:cs typeface="Arial"/>
              </a:rPr>
              <a:t>Search filters </a:t>
            </a:r>
          </a:p>
          <a:p>
            <a:pPr>
              <a:lnSpc>
                <a:spcPct val="114999"/>
              </a:lnSpc>
              <a:buClrTx/>
            </a:pPr>
            <a:r>
              <a:rPr lang="en-GB" sz="1700">
                <a:solidFill>
                  <a:srgbClr val="000000"/>
                </a:solidFill>
                <a:cs typeface="Arial"/>
              </a:rPr>
              <a:t>Car comparison </a:t>
            </a:r>
          </a:p>
          <a:p>
            <a:pPr>
              <a:lnSpc>
                <a:spcPct val="114999"/>
              </a:lnSpc>
              <a:buClrTx/>
            </a:pPr>
            <a:r>
              <a:rPr lang="en-GB" sz="1700">
                <a:solidFill>
                  <a:srgbClr val="000000"/>
                </a:solidFill>
                <a:cs typeface="Arial"/>
                <a:sym typeface="Arial"/>
              </a:rPr>
              <a:t>Drivers and experts reviews </a:t>
            </a:r>
          </a:p>
          <a:p>
            <a:pPr>
              <a:lnSpc>
                <a:spcPct val="114999"/>
              </a:lnSpc>
              <a:buClrTx/>
            </a:pPr>
            <a:r>
              <a:rPr lang="en-GB" sz="1700">
                <a:solidFill>
                  <a:srgbClr val="000000"/>
                </a:solidFill>
                <a:cs typeface="Arial"/>
              </a:rPr>
              <a:t>Rating </a:t>
            </a:r>
          </a:p>
          <a:p>
            <a:pPr>
              <a:lnSpc>
                <a:spcPct val="114999"/>
              </a:lnSpc>
              <a:buClrTx/>
            </a:pPr>
            <a:r>
              <a:rPr lang="en-GB" sz="1700">
                <a:solidFill>
                  <a:srgbClr val="000000"/>
                </a:solidFill>
                <a:cs typeface="Arial"/>
                <a:sym typeface="Arial"/>
              </a:rPr>
              <a:t>Information about dealers</a:t>
            </a:r>
          </a:p>
          <a:p>
            <a:pPr>
              <a:lnSpc>
                <a:spcPct val="114999"/>
              </a:lnSpc>
              <a:buClrTx/>
            </a:pPr>
            <a:r>
              <a:rPr lang="en-GB" sz="1700">
                <a:solidFill>
                  <a:srgbClr val="000000"/>
                </a:solidFill>
                <a:cs typeface="Arial"/>
              </a:rPr>
              <a:t>Search saving</a:t>
            </a:r>
          </a:p>
          <a:p>
            <a:pPr>
              <a:lnSpc>
                <a:spcPct val="114999"/>
              </a:lnSpc>
              <a:buClrTx/>
            </a:pPr>
            <a:r>
              <a:rPr lang="en-GB" sz="1700">
                <a:solidFill>
                  <a:srgbClr val="000000"/>
                </a:solidFill>
                <a:cs typeface="Arial"/>
                <a:sym typeface="Arial"/>
              </a:rPr>
              <a:t>Leasing</a:t>
            </a:r>
            <a:endParaRPr lang="it-IT" sz="1700">
              <a:solidFill>
                <a:srgbClr val="000000"/>
              </a:solidFill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9516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e 2">
            <a:extLst>
              <a:ext uri="{FF2B5EF4-FFF2-40B4-BE49-F238E27FC236}">
                <a16:creationId xmlns:a16="http://schemas.microsoft.com/office/drawing/2014/main" id="{F4F0F8AB-DEC9-4D9C-0FC5-0F2CF0710EDC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Google Shape;62;p13">
            <a:extLst>
              <a:ext uri="{FF2B5EF4-FFF2-40B4-BE49-F238E27FC236}">
                <a16:creationId xmlns:a16="http://schemas.microsoft.com/office/drawing/2014/main" id="{0F6B0D4E-462E-600B-DB0C-58653D05E31F}"/>
              </a:ext>
            </a:extLst>
          </p:cNvPr>
          <p:cNvSpPr txBox="1">
            <a:spLocks/>
          </p:cNvSpPr>
          <p:nvPr/>
        </p:nvSpPr>
        <p:spPr>
          <a:xfrm>
            <a:off x="362413" y="276673"/>
            <a:ext cx="7345223" cy="552116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sz="3600" b="1">
                <a:solidFill>
                  <a:srgbClr val="432727"/>
                </a:solidFill>
                <a:latin typeface="Calibri Light"/>
                <a:cs typeface="Calibri Light"/>
              </a:rPr>
              <a:t>State of the art – </a:t>
            </a:r>
            <a:r>
              <a:rPr lang="it-IT" sz="2800" err="1">
                <a:solidFill>
                  <a:srgbClr val="432727"/>
                </a:solidFill>
                <a:latin typeface="Calibri Light"/>
                <a:cs typeface="Calibri Light"/>
              </a:rPr>
              <a:t>most</a:t>
            </a:r>
            <a:r>
              <a:rPr lang="it-IT" sz="2800">
                <a:solidFill>
                  <a:srgbClr val="432727"/>
                </a:solidFill>
                <a:latin typeface="Calibri Light"/>
                <a:cs typeface="Calibri Light"/>
              </a:rPr>
              <a:t> </a:t>
            </a:r>
            <a:r>
              <a:rPr lang="it-IT" sz="2800" err="1">
                <a:solidFill>
                  <a:srgbClr val="432727"/>
                </a:solidFill>
                <a:latin typeface="Calibri Light"/>
                <a:cs typeface="Calibri Light"/>
              </a:rPr>
              <a:t>used</a:t>
            </a:r>
            <a:endParaRPr lang="en" sz="2800">
              <a:solidFill>
                <a:srgbClr val="775F5F"/>
              </a:solidFill>
              <a:latin typeface="+mn-lt"/>
              <a:ea typeface="Roboto" panose="02000000000000000000" pitchFamily="2" charset="0"/>
              <a:cs typeface="Arial"/>
            </a:endParaRP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D9D93B3-56C4-B750-32E2-86A44C3550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6715" y="1574409"/>
            <a:ext cx="3886200" cy="2792262"/>
          </a:xfrm>
        </p:spPr>
        <p:txBody>
          <a:bodyPr>
            <a:normAutofit fontScale="92500" lnSpcReduction="20000"/>
          </a:bodyPr>
          <a:lstStyle/>
          <a:p>
            <a:r>
              <a:rPr lang="en-GB" sz="2400"/>
              <a:t>               (used and new)</a:t>
            </a:r>
          </a:p>
          <a:p>
            <a:endParaRPr lang="en-GB" sz="2400"/>
          </a:p>
          <a:p>
            <a:endParaRPr lang="en-GB" sz="1000"/>
          </a:p>
          <a:p>
            <a:r>
              <a:rPr lang="en-GB" sz="2400" b="1"/>
              <a:t>              </a:t>
            </a:r>
            <a:r>
              <a:rPr lang="en-GB" sz="2400"/>
              <a:t> (used)</a:t>
            </a:r>
          </a:p>
          <a:p>
            <a:endParaRPr lang="en-GB" sz="2400"/>
          </a:p>
          <a:p>
            <a:endParaRPr lang="en-GB" sz="1000"/>
          </a:p>
          <a:p>
            <a:r>
              <a:rPr lang="en-GB" sz="2400" b="1"/>
              <a:t>              </a:t>
            </a:r>
            <a:r>
              <a:rPr lang="en-GB" sz="2400"/>
              <a:t> (new and used)</a:t>
            </a:r>
            <a:endParaRPr lang="it-IT" sz="240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F6158CC6-8A67-F837-D0E7-984875F387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574409"/>
            <a:ext cx="4292974" cy="27922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400"/>
              <a:t>Details on </a:t>
            </a:r>
            <a:r>
              <a:rPr lang="en-GB" sz="2400" u="sng"/>
              <a:t>car history</a:t>
            </a:r>
          </a:p>
          <a:p>
            <a:endParaRPr lang="en-GB" sz="1200"/>
          </a:p>
          <a:p>
            <a:endParaRPr lang="en-GB" sz="2400"/>
          </a:p>
          <a:p>
            <a:pPr marL="0" indent="0">
              <a:buNone/>
            </a:pPr>
            <a:r>
              <a:rPr lang="en-GB" sz="2400"/>
              <a:t>Free reports and repair and maintenance service</a:t>
            </a:r>
          </a:p>
          <a:p>
            <a:pPr marL="457200" lvl="1" indent="0">
              <a:buNone/>
            </a:pPr>
            <a:endParaRPr lang="en-GB" sz="2000"/>
          </a:p>
          <a:p>
            <a:pPr marL="457200" lvl="1" indent="0">
              <a:buNone/>
            </a:pPr>
            <a:endParaRPr lang="en-GB" sz="800"/>
          </a:p>
          <a:p>
            <a:pPr marL="0" indent="0">
              <a:buNone/>
            </a:pPr>
            <a:r>
              <a:rPr lang="en-GB" sz="2400" u="sng"/>
              <a:t>Augmented reality</a:t>
            </a:r>
            <a:r>
              <a:rPr lang="en-GB" sz="2400"/>
              <a:t> and evaluation of market value</a:t>
            </a:r>
            <a:endParaRPr lang="it-IT" sz="24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673F28-8DAA-18E6-6341-C16E0D0E2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34" y="2231575"/>
            <a:ext cx="910907" cy="91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d Cars for Sale Near Me - CarGurus">
            <a:extLst>
              <a:ext uri="{FF2B5EF4-FFF2-40B4-BE49-F238E27FC236}">
                <a16:creationId xmlns:a16="http://schemas.microsoft.com/office/drawing/2014/main" id="{32A8DE11-2F0C-13D6-A41D-3C11B970C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33" y="1251178"/>
            <a:ext cx="910907" cy="91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9A8E744-0B22-AFE2-26E6-97DEC9AD6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33" y="3206228"/>
            <a:ext cx="910907" cy="910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magine 9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737FE61C-7E7B-A57C-10F5-6A7EABA83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99175">
            <a:off x="3717443" y="1353942"/>
            <a:ext cx="719162" cy="719162"/>
          </a:xfrm>
          <a:prstGeom prst="rect">
            <a:avLst/>
          </a:prstGeom>
        </p:spPr>
      </p:pic>
      <p:pic>
        <p:nvPicPr>
          <p:cNvPr id="11" name="Immagine 10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F6DBD169-C30B-00B8-B2C5-1C78D1003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99175">
            <a:off x="3739679" y="2295564"/>
            <a:ext cx="719162" cy="719162"/>
          </a:xfrm>
          <a:prstGeom prst="rect">
            <a:avLst/>
          </a:prstGeom>
        </p:spPr>
      </p:pic>
      <p:pic>
        <p:nvPicPr>
          <p:cNvPr id="12" name="Immagine 11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F45EA0AC-AF30-1B7B-AF08-F33F3990CA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499175">
            <a:off x="3739679" y="3291940"/>
            <a:ext cx="719162" cy="719162"/>
          </a:xfrm>
          <a:prstGeom prst="rect">
            <a:avLst/>
          </a:prstGeom>
        </p:spPr>
      </p:pic>
      <p:sp>
        <p:nvSpPr>
          <p:cNvPr id="14" name="Ovale 13">
            <a:extLst>
              <a:ext uri="{FF2B5EF4-FFF2-40B4-BE49-F238E27FC236}">
                <a16:creationId xmlns:a16="http://schemas.microsoft.com/office/drawing/2014/main" id="{370495A5-071E-8AC8-7EA4-3141932D4AC9}"/>
              </a:ext>
            </a:extLst>
          </p:cNvPr>
          <p:cNvSpPr/>
          <p:nvPr/>
        </p:nvSpPr>
        <p:spPr>
          <a:xfrm>
            <a:off x="7312350" y="-197644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11E538DB-3D3A-1FED-F3DF-7C0D56E93365}"/>
              </a:ext>
            </a:extLst>
          </p:cNvPr>
          <p:cNvSpPr/>
          <p:nvPr/>
        </p:nvSpPr>
        <p:spPr>
          <a:xfrm>
            <a:off x="2958919" y="4904185"/>
            <a:ext cx="239315" cy="23931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6C116D9F-0E37-EFCF-2997-CA4A38BF446B}"/>
              </a:ext>
            </a:extLst>
          </p:cNvPr>
          <p:cNvSpPr/>
          <p:nvPr/>
        </p:nvSpPr>
        <p:spPr>
          <a:xfrm>
            <a:off x="8781585" y="2365227"/>
            <a:ext cx="206523" cy="206523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1276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;p13">
            <a:extLst>
              <a:ext uri="{FF2B5EF4-FFF2-40B4-BE49-F238E27FC236}">
                <a16:creationId xmlns:a16="http://schemas.microsoft.com/office/drawing/2014/main" id="{D827D6A1-2E59-7508-A814-4DE88C0BCCAD}"/>
              </a:ext>
            </a:extLst>
          </p:cNvPr>
          <p:cNvSpPr txBox="1">
            <a:spLocks/>
          </p:cNvSpPr>
          <p:nvPr/>
        </p:nvSpPr>
        <p:spPr>
          <a:xfrm>
            <a:off x="362414" y="394907"/>
            <a:ext cx="6607345" cy="492931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" sz="3600" b="1" dirty="0">
                <a:solidFill>
                  <a:srgbClr val="432727"/>
                </a:solidFill>
                <a:latin typeface="Calibri Light"/>
                <a:cs typeface="Calibri Light"/>
              </a:rPr>
              <a:t>State of the art - </a:t>
            </a:r>
            <a:r>
              <a:rPr lang="en" sz="2800" dirty="0">
                <a:solidFill>
                  <a:srgbClr val="432727"/>
                </a:solidFill>
                <a:latin typeface="Calibri Light"/>
                <a:cs typeface="Calibri Light"/>
              </a:rPr>
              <a:t>What is missing?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0B6E45BB-CCB9-641F-A883-B1B5C4F523B6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5C91E9CC-9099-E1EF-69F0-4FCE5332DF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13554068"/>
              </p:ext>
            </p:extLst>
          </p:nvPr>
        </p:nvGraphicFramePr>
        <p:xfrm>
          <a:off x="677514" y="1204331"/>
          <a:ext cx="7788972" cy="3699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Ovale 5">
            <a:extLst>
              <a:ext uri="{FF2B5EF4-FFF2-40B4-BE49-F238E27FC236}">
                <a16:creationId xmlns:a16="http://schemas.microsoft.com/office/drawing/2014/main" id="{DE97A9F8-5A60-8036-9DBD-59BEF9740EE4}"/>
              </a:ext>
            </a:extLst>
          </p:cNvPr>
          <p:cNvSpPr/>
          <p:nvPr/>
        </p:nvSpPr>
        <p:spPr>
          <a:xfrm>
            <a:off x="7312350" y="-197644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60BA623-8D09-9AC4-8311-08469043DBAC}"/>
              </a:ext>
            </a:extLst>
          </p:cNvPr>
          <p:cNvSpPr/>
          <p:nvPr/>
        </p:nvSpPr>
        <p:spPr>
          <a:xfrm>
            <a:off x="2958919" y="4904185"/>
            <a:ext cx="239315" cy="23931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3094B2E2-50EC-C085-CC65-3FF0298DC0DD}"/>
              </a:ext>
            </a:extLst>
          </p:cNvPr>
          <p:cNvSpPr/>
          <p:nvPr/>
        </p:nvSpPr>
        <p:spPr>
          <a:xfrm>
            <a:off x="8781585" y="2365227"/>
            <a:ext cx="206523" cy="206523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4338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0AA6E4-00DD-B95F-452B-00616BE60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z="3600" b="1" dirty="0">
                <a:solidFill>
                  <a:srgbClr val="432727"/>
                </a:solidFill>
                <a:latin typeface="Calibri Light"/>
                <a:cs typeface="Calibri Light"/>
                <a:sym typeface="Arial"/>
              </a:rPr>
              <a:t>State of the art –</a:t>
            </a:r>
            <a:r>
              <a:rPr lang="it-IT" dirty="0"/>
              <a:t> </a:t>
            </a:r>
            <a:r>
              <a:rPr lang="it-IT" sz="2800" dirty="0" err="1">
                <a:solidFill>
                  <a:srgbClr val="432727"/>
                </a:solidFill>
                <a:latin typeface="Calibri Light"/>
                <a:cs typeface="Calibri Light"/>
                <a:sym typeface="Arial"/>
              </a:rPr>
              <a:t>until</a:t>
            </a:r>
            <a:r>
              <a:rPr lang="it-IT" sz="2800" dirty="0">
                <a:solidFill>
                  <a:srgbClr val="432727"/>
                </a:solidFill>
                <a:latin typeface="Calibri Light"/>
                <a:cs typeface="Calibri Light"/>
                <a:sym typeface="Arial"/>
              </a:rPr>
              <a:t> </a:t>
            </a:r>
            <a:r>
              <a:rPr lang="it-IT" sz="2800" dirty="0" err="1">
                <a:solidFill>
                  <a:srgbClr val="432727"/>
                </a:solidFill>
                <a:latin typeface="Calibri Light"/>
                <a:cs typeface="Calibri Light"/>
                <a:sym typeface="Arial"/>
              </a:rPr>
              <a:t>now</a:t>
            </a:r>
            <a:r>
              <a:rPr lang="it-IT" sz="2800" dirty="0">
                <a:solidFill>
                  <a:srgbClr val="432727"/>
                </a:solidFill>
                <a:latin typeface="Calibri Light"/>
                <a:cs typeface="Calibri Light"/>
                <a:sym typeface="Arial"/>
              </a:rPr>
              <a:t> </a:t>
            </a: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89BD3902-5746-40DE-A533-A460C9F78F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7376992"/>
              </p:ext>
            </p:extLst>
          </p:nvPr>
        </p:nvGraphicFramePr>
        <p:xfrm>
          <a:off x="628650" y="1370013"/>
          <a:ext cx="7886700" cy="3262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CasellaDiTesto 7">
            <a:extLst>
              <a:ext uri="{FF2B5EF4-FFF2-40B4-BE49-F238E27FC236}">
                <a16:creationId xmlns:a16="http://schemas.microsoft.com/office/drawing/2014/main" id="{1B0E8711-0B92-12EF-905C-53D5261CA3A9}"/>
              </a:ext>
            </a:extLst>
          </p:cNvPr>
          <p:cNvSpPr txBox="1"/>
          <p:nvPr/>
        </p:nvSpPr>
        <p:spPr>
          <a:xfrm>
            <a:off x="2911289" y="1377886"/>
            <a:ext cx="3752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kern="1200" dirty="0">
                <a:solidFill>
                  <a:srgbClr val="432727"/>
                </a:solidFill>
                <a:latin typeface="Calibri Light"/>
                <a:ea typeface="+mj-ea"/>
                <a:cs typeface="Calibri Light"/>
              </a:rPr>
              <a:t>Hyundai Motor’s Mini ‘45’ EV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51E7454-A356-279C-C602-71281E062C48}"/>
              </a:ext>
            </a:extLst>
          </p:cNvPr>
          <p:cNvSpPr txBox="1"/>
          <p:nvPr/>
        </p:nvSpPr>
        <p:spPr>
          <a:xfrm>
            <a:off x="2911287" y="1724313"/>
            <a:ext cx="4269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</a:rPr>
              <a:t>Emotion detection 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</a:rPr>
              <a:t>Changes of lights, scents and music basing on emotions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0045F0C-3DEE-D24D-9471-EEE00950AFE7}"/>
              </a:ext>
            </a:extLst>
          </p:cNvPr>
          <p:cNvSpPr txBox="1"/>
          <p:nvPr/>
        </p:nvSpPr>
        <p:spPr>
          <a:xfrm>
            <a:off x="2911289" y="2549805"/>
            <a:ext cx="3752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kern="1200" dirty="0">
                <a:solidFill>
                  <a:srgbClr val="432727"/>
                </a:solidFill>
                <a:latin typeface="Calibri Light"/>
                <a:ea typeface="+mj-ea"/>
                <a:cs typeface="Calibri Light"/>
              </a:rPr>
              <a:t>Renault SYMBIOZ demo car 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1846AAF-5B0A-DB71-A7D6-3CFD58BD6182}"/>
              </a:ext>
            </a:extLst>
          </p:cNvPr>
          <p:cNvSpPr txBox="1"/>
          <p:nvPr/>
        </p:nvSpPr>
        <p:spPr>
          <a:xfrm>
            <a:off x="2911287" y="2888359"/>
            <a:ext cx="4269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ea typeface="Roboto" panose="02000000000000000000" pitchFamily="2" charset="0"/>
              </a:rPr>
              <a:t>Immersive experience  with  fragrances,  ambient  lights,  video  and music</a:t>
            </a:r>
            <a:endParaRPr lang="it-IT" sz="1200" dirty="0">
              <a:solidFill>
                <a:schemeClr val="bg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2A9F20C-13CD-4DF8-12E7-01F442F4056C}"/>
              </a:ext>
            </a:extLst>
          </p:cNvPr>
          <p:cNvSpPr txBox="1"/>
          <p:nvPr/>
        </p:nvSpPr>
        <p:spPr>
          <a:xfrm>
            <a:off x="2911289" y="3739079"/>
            <a:ext cx="3752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kern="1200" dirty="0">
                <a:solidFill>
                  <a:srgbClr val="432727"/>
                </a:solidFill>
                <a:latin typeface="Calibri Light"/>
                <a:ea typeface="+mj-ea"/>
                <a:cs typeface="Calibri Light"/>
              </a:rPr>
              <a:t>Tesla Model 3 and Model Y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06EFBB0-62BF-BAED-03FD-B134A68EB02E}"/>
              </a:ext>
            </a:extLst>
          </p:cNvPr>
          <p:cNvSpPr txBox="1"/>
          <p:nvPr/>
        </p:nvSpPr>
        <p:spPr>
          <a:xfrm>
            <a:off x="2911287" y="4112041"/>
            <a:ext cx="42694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it-IT" sz="1200" dirty="0">
                <a:solidFill>
                  <a:schemeClr val="bg1"/>
                </a:solidFill>
              </a:rPr>
              <a:t>Facial recognition to retrieve user profile </a:t>
            </a:r>
          </a:p>
        </p:txBody>
      </p:sp>
    </p:spTree>
    <p:extLst>
      <p:ext uri="{BB962C8B-B14F-4D97-AF65-F5344CB8AC3E}">
        <p14:creationId xmlns:p14="http://schemas.microsoft.com/office/powerpoint/2010/main" val="2036588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;p13">
            <a:extLst>
              <a:ext uri="{FF2B5EF4-FFF2-40B4-BE49-F238E27FC236}">
                <a16:creationId xmlns:a16="http://schemas.microsoft.com/office/drawing/2014/main" id="{D827D6A1-2E59-7508-A814-4DE88C0BCCAD}"/>
              </a:ext>
            </a:extLst>
          </p:cNvPr>
          <p:cNvSpPr txBox="1">
            <a:spLocks/>
          </p:cNvSpPr>
          <p:nvPr/>
        </p:nvSpPr>
        <p:spPr>
          <a:xfrm>
            <a:off x="362414" y="394907"/>
            <a:ext cx="7504771" cy="492931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</a:pPr>
            <a:r>
              <a:rPr lang="it-IT" sz="3600" b="1" dirty="0">
                <a:solidFill>
                  <a:srgbClr val="432727"/>
                </a:solidFill>
                <a:latin typeface="Calibri Light"/>
                <a:cs typeface="Calibri Light"/>
              </a:rPr>
              <a:t>Hyundai Motor’s Mini ‘45’ EV</a:t>
            </a: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0B6E45BB-CCB9-641F-A883-B1B5C4F523B6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5">
            <a:extLst>
              <a:ext uri="{FF2B5EF4-FFF2-40B4-BE49-F238E27FC236}">
                <a16:creationId xmlns:a16="http://schemas.microsoft.com/office/drawing/2014/main" id="{0998799C-52E6-70BB-883C-DB429897A219}"/>
              </a:ext>
            </a:extLst>
          </p:cNvPr>
          <p:cNvSpPr txBox="1">
            <a:spLocks/>
          </p:cNvSpPr>
          <p:nvPr/>
        </p:nvSpPr>
        <p:spPr>
          <a:xfrm>
            <a:off x="333204" y="1174594"/>
            <a:ext cx="8445035" cy="37615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it-IT" sz="1700" dirty="0">
                <a:ea typeface="Roboto" panose="02000000000000000000" pitchFamily="2" charset="0"/>
              </a:rPr>
              <a:t>AI-</a:t>
            </a:r>
            <a:r>
              <a:rPr lang="it-IT" sz="1700" dirty="0" err="1">
                <a:ea typeface="Roboto" panose="02000000000000000000" pitchFamily="2" charset="0"/>
              </a:rPr>
              <a:t>based</a:t>
            </a:r>
            <a:r>
              <a:rPr lang="it-IT" sz="1700" dirty="0">
                <a:ea typeface="Roboto" panose="02000000000000000000" pitchFamily="2" charset="0"/>
              </a:rPr>
              <a:t> </a:t>
            </a:r>
            <a:r>
              <a:rPr lang="it-IT" sz="1700" dirty="0" err="1">
                <a:ea typeface="Roboto" panose="02000000000000000000" pitchFamily="2" charset="0"/>
              </a:rPr>
              <a:t>technology</a:t>
            </a:r>
            <a:r>
              <a:rPr lang="it-IT" sz="1700" dirty="0">
                <a:ea typeface="Roboto" panose="02000000000000000000" pitchFamily="2" charset="0"/>
              </a:rPr>
              <a:t> </a:t>
            </a:r>
            <a:r>
              <a:rPr lang="it-IT" sz="1700" dirty="0" err="1">
                <a:ea typeface="Roboto" panose="02000000000000000000" pitchFamily="2" charset="0"/>
              </a:rPr>
              <a:t>optimizes</a:t>
            </a:r>
            <a:r>
              <a:rPr lang="it-IT" sz="1700" dirty="0">
                <a:ea typeface="Roboto" panose="02000000000000000000" pitchFamily="2" charset="0"/>
              </a:rPr>
              <a:t> </a:t>
            </a:r>
            <a:r>
              <a:rPr lang="it-IT" sz="1700" dirty="0" err="1">
                <a:ea typeface="Roboto" panose="02000000000000000000" pitchFamily="2" charset="0"/>
              </a:rPr>
              <a:t>vehicle</a:t>
            </a:r>
            <a:r>
              <a:rPr lang="it-IT" sz="1700" dirty="0">
                <a:ea typeface="Roboto" panose="02000000000000000000" pitchFamily="2" charset="0"/>
              </a:rPr>
              <a:t> </a:t>
            </a:r>
            <a:r>
              <a:rPr lang="it-IT" sz="1700" dirty="0" err="1">
                <a:ea typeface="Roboto" panose="02000000000000000000" pitchFamily="2" charset="0"/>
              </a:rPr>
              <a:t>environment</a:t>
            </a:r>
            <a:r>
              <a:rPr lang="it-IT" sz="1700" dirty="0">
                <a:ea typeface="Roboto" panose="02000000000000000000" pitchFamily="2" charset="0"/>
              </a:rPr>
              <a:t> </a:t>
            </a:r>
            <a:r>
              <a:rPr lang="it-IT" sz="1700" dirty="0" err="1">
                <a:ea typeface="Roboto" panose="02000000000000000000" pitchFamily="2" charset="0"/>
              </a:rPr>
              <a:t>based</a:t>
            </a:r>
            <a:r>
              <a:rPr lang="it-IT" sz="1700" dirty="0">
                <a:ea typeface="Roboto" panose="02000000000000000000" pitchFamily="2" charset="0"/>
              </a:rPr>
              <a:t> on </a:t>
            </a:r>
            <a:r>
              <a:rPr lang="it-IT" sz="1700" b="1" dirty="0" err="1">
                <a:ea typeface="Roboto" panose="02000000000000000000" pitchFamily="2" charset="0"/>
              </a:rPr>
              <a:t>driver’s</a:t>
            </a:r>
            <a:r>
              <a:rPr lang="it-IT" sz="1700" b="1" dirty="0">
                <a:ea typeface="Roboto" panose="02000000000000000000" pitchFamily="2" charset="0"/>
              </a:rPr>
              <a:t> mood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1700" dirty="0" err="1">
                <a:ea typeface="Roboto" panose="02000000000000000000" pitchFamily="2" charset="0"/>
              </a:rPr>
              <a:t>Detects</a:t>
            </a:r>
            <a:r>
              <a:rPr lang="it-IT" sz="1700" b="1" dirty="0">
                <a:ea typeface="Roboto" panose="02000000000000000000" pitchFamily="2" charset="0"/>
              </a:rPr>
              <a:t> </a:t>
            </a:r>
            <a:r>
              <a:rPr lang="it-IT" sz="1700" b="1" dirty="0" err="1">
                <a:ea typeface="Roboto" panose="02000000000000000000" pitchFamily="2" charset="0"/>
              </a:rPr>
              <a:t>emotion</a:t>
            </a:r>
            <a:r>
              <a:rPr lang="it-IT" sz="1700" b="1" dirty="0">
                <a:ea typeface="Roboto" panose="02000000000000000000" pitchFamily="2" charset="0"/>
              </a:rPr>
              <a:t>, </a:t>
            </a:r>
            <a:r>
              <a:rPr lang="it-IT" sz="1700" b="1" dirty="0" err="1">
                <a:ea typeface="Roboto" panose="02000000000000000000" pitchFamily="2" charset="0"/>
              </a:rPr>
              <a:t>breath</a:t>
            </a:r>
            <a:r>
              <a:rPr lang="it-IT" sz="1700" b="1" dirty="0">
                <a:ea typeface="Roboto" panose="02000000000000000000" pitchFamily="2" charset="0"/>
              </a:rPr>
              <a:t> </a:t>
            </a:r>
            <a:r>
              <a:rPr lang="it-IT" sz="1700" dirty="0">
                <a:ea typeface="Roboto" panose="02000000000000000000" pitchFamily="2" charset="0"/>
              </a:rPr>
              <a:t>and</a:t>
            </a:r>
            <a:r>
              <a:rPr lang="it-IT" sz="1700" b="1" dirty="0">
                <a:ea typeface="Roboto" panose="02000000000000000000" pitchFamily="2" charset="0"/>
              </a:rPr>
              <a:t> </a:t>
            </a:r>
            <a:r>
              <a:rPr lang="it-IT" sz="1700" b="1" dirty="0" err="1">
                <a:ea typeface="Roboto" panose="02000000000000000000" pitchFamily="2" charset="0"/>
              </a:rPr>
              <a:t>heart</a:t>
            </a:r>
            <a:r>
              <a:rPr lang="it-IT" sz="1700" b="1" dirty="0">
                <a:ea typeface="Roboto" panose="02000000000000000000" pitchFamily="2" charset="0"/>
              </a:rPr>
              <a:t> rate</a:t>
            </a:r>
            <a:endParaRPr lang="en-US" sz="1700" dirty="0">
              <a:ea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700" dirty="0">
                <a:ea typeface="Roboto" panose="02000000000000000000" pitchFamily="2" charset="0"/>
              </a:rPr>
              <a:t>Actively controls </a:t>
            </a:r>
            <a:r>
              <a:rPr lang="en-US" sz="1700" b="1" dirty="0">
                <a:ea typeface="Roboto" panose="02000000000000000000" pitchFamily="2" charset="0"/>
              </a:rPr>
              <a:t>vehicle systems </a:t>
            </a:r>
            <a:r>
              <a:rPr lang="en-US" sz="1700" dirty="0">
                <a:ea typeface="Roboto" panose="02000000000000000000" pitchFamily="2" charset="0"/>
              </a:rPr>
              <a:t>such as lighting, climate, music and fragrance dispenser</a:t>
            </a:r>
            <a:endParaRPr lang="it-IT" sz="1700" dirty="0">
              <a:ea typeface="Roboto" panose="02000000000000000000" pitchFamily="2" charset="0"/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DE97A9F8-5A60-8036-9DBD-59BEF9740EE4}"/>
              </a:ext>
            </a:extLst>
          </p:cNvPr>
          <p:cNvSpPr/>
          <p:nvPr/>
        </p:nvSpPr>
        <p:spPr>
          <a:xfrm>
            <a:off x="7312350" y="-197644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60BA623-8D09-9AC4-8311-08469043DBAC}"/>
              </a:ext>
            </a:extLst>
          </p:cNvPr>
          <p:cNvSpPr/>
          <p:nvPr/>
        </p:nvSpPr>
        <p:spPr>
          <a:xfrm>
            <a:off x="2958919" y="4904185"/>
            <a:ext cx="239315" cy="23931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3094B2E2-50EC-C085-CC65-3FF0298DC0DD}"/>
              </a:ext>
            </a:extLst>
          </p:cNvPr>
          <p:cNvSpPr/>
          <p:nvPr/>
        </p:nvSpPr>
        <p:spPr>
          <a:xfrm>
            <a:off x="8781585" y="2365227"/>
            <a:ext cx="206523" cy="206523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 descr="Hyundai Motor’s Mini ‘45’ EV Puts Emotions in Motion">
            <a:extLst>
              <a:ext uri="{FF2B5EF4-FFF2-40B4-BE49-F238E27FC236}">
                <a16:creationId xmlns:a16="http://schemas.microsoft.com/office/drawing/2014/main" id="{C21F6366-4D32-821E-A4FE-4E1E918776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576" y="2488389"/>
            <a:ext cx="2886162" cy="191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6686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;p13">
            <a:extLst>
              <a:ext uri="{FF2B5EF4-FFF2-40B4-BE49-F238E27FC236}">
                <a16:creationId xmlns:a16="http://schemas.microsoft.com/office/drawing/2014/main" id="{D827D6A1-2E59-7508-A814-4DE88C0BCCAD}"/>
              </a:ext>
            </a:extLst>
          </p:cNvPr>
          <p:cNvSpPr txBox="1">
            <a:spLocks/>
          </p:cNvSpPr>
          <p:nvPr/>
        </p:nvSpPr>
        <p:spPr>
          <a:xfrm>
            <a:off x="362414" y="394907"/>
            <a:ext cx="7504771" cy="492931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</a:pPr>
            <a:r>
              <a:rPr lang="it-IT" sz="3600" b="1">
                <a:solidFill>
                  <a:srgbClr val="432727"/>
                </a:solidFill>
                <a:latin typeface="Calibri Light"/>
                <a:cs typeface="Calibri Light"/>
              </a:rPr>
              <a:t>Tesla and </a:t>
            </a:r>
            <a:r>
              <a:rPr lang="it-IT" sz="3600" b="1" err="1">
                <a:solidFill>
                  <a:srgbClr val="432727"/>
                </a:solidFill>
                <a:latin typeface="Calibri Light"/>
                <a:cs typeface="Calibri Light"/>
              </a:rPr>
              <a:t>Kia</a:t>
            </a:r>
            <a:endParaRPr lang="it-IT" sz="3600" b="1">
              <a:solidFill>
                <a:srgbClr val="432727"/>
              </a:solidFill>
              <a:latin typeface="Calibri Light"/>
              <a:cs typeface="Calibri Light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0B6E45BB-CCB9-641F-A883-B1B5C4F523B6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5">
            <a:extLst>
              <a:ext uri="{FF2B5EF4-FFF2-40B4-BE49-F238E27FC236}">
                <a16:creationId xmlns:a16="http://schemas.microsoft.com/office/drawing/2014/main" id="{0998799C-52E6-70BB-883C-DB429897A219}"/>
              </a:ext>
            </a:extLst>
          </p:cNvPr>
          <p:cNvSpPr txBox="1">
            <a:spLocks/>
          </p:cNvSpPr>
          <p:nvPr/>
        </p:nvSpPr>
        <p:spPr>
          <a:xfrm>
            <a:off x="333205" y="1081058"/>
            <a:ext cx="3822236" cy="38550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it-IT" sz="2400" b="1" dirty="0">
                <a:solidFill>
                  <a:srgbClr val="775F5F"/>
                </a:solidFill>
                <a:ea typeface="Roboto" panose="02000000000000000000" pitchFamily="2" charset="0"/>
              </a:rPr>
              <a:t>Tesla Model 3 </a:t>
            </a:r>
            <a:r>
              <a:rPr lang="it-IT" sz="2400" dirty="0">
                <a:solidFill>
                  <a:srgbClr val="775F5F"/>
                </a:solidFill>
                <a:ea typeface="Roboto" panose="02000000000000000000" pitchFamily="2" charset="0"/>
              </a:rPr>
              <a:t>and</a:t>
            </a:r>
            <a:r>
              <a:rPr lang="it-IT" sz="2400" b="1" dirty="0">
                <a:solidFill>
                  <a:srgbClr val="775F5F"/>
                </a:solidFill>
                <a:ea typeface="Roboto" panose="02000000000000000000" pitchFamily="2" charset="0"/>
              </a:rPr>
              <a:t> Model Y </a:t>
            </a:r>
            <a:r>
              <a:rPr lang="it-IT" sz="2400" dirty="0">
                <a:solidFill>
                  <a:srgbClr val="775F5F"/>
                </a:solidFill>
                <a:ea typeface="Roboto" panose="02000000000000000000" pitchFamily="2" charset="0"/>
              </a:rPr>
              <a:t>(65,000 $ to 80,000 $)</a:t>
            </a:r>
          </a:p>
          <a:p>
            <a:pPr marL="0" indent="0" algn="l">
              <a:buNone/>
            </a:pPr>
            <a:endParaRPr lang="it-IT" sz="1700" dirty="0"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it-IT" sz="1700" b="1" dirty="0">
                <a:ea typeface="Roboto" panose="02000000000000000000" pitchFamily="2" charset="0"/>
              </a:rPr>
              <a:t>Facial recognition </a:t>
            </a:r>
            <a:r>
              <a:rPr lang="it-IT" sz="1700" dirty="0">
                <a:ea typeface="Roboto" panose="02000000000000000000" pitchFamily="2" charset="0"/>
              </a:rPr>
              <a:t>and </a:t>
            </a:r>
            <a:r>
              <a:rPr lang="it-IT" sz="1700" b="1" dirty="0" err="1">
                <a:ea typeface="Roboto" panose="02000000000000000000" pitchFamily="2" charset="0"/>
              </a:rPr>
              <a:t>advanced</a:t>
            </a:r>
            <a:r>
              <a:rPr lang="it-IT" sz="1700" b="1" dirty="0">
                <a:ea typeface="Roboto" panose="02000000000000000000" pitchFamily="2" charset="0"/>
              </a:rPr>
              <a:t> driver </a:t>
            </a:r>
            <a:r>
              <a:rPr lang="it-IT" sz="1700" b="1" dirty="0" err="1">
                <a:ea typeface="Roboto" panose="02000000000000000000" pitchFamily="2" charset="0"/>
              </a:rPr>
              <a:t>assistance</a:t>
            </a:r>
            <a:r>
              <a:rPr lang="it-IT" sz="1700" b="1" dirty="0">
                <a:ea typeface="Roboto" panose="02000000000000000000" pitchFamily="2" charset="0"/>
              </a:rPr>
              <a:t> </a:t>
            </a:r>
            <a:r>
              <a:rPr lang="it-IT" sz="1700" dirty="0">
                <a:ea typeface="Roboto" panose="02000000000000000000" pitchFamily="2" charset="0"/>
              </a:rPr>
              <a:t>for:</a:t>
            </a:r>
            <a:endParaRPr lang="it-IT" sz="1700" b="1" dirty="0">
              <a:ea typeface="Roboto" panose="02000000000000000000" pitchFamily="2" charset="0"/>
            </a:endParaRPr>
          </a:p>
          <a:p>
            <a:r>
              <a:rPr lang="it-IT" sz="1700" dirty="0" err="1">
                <a:ea typeface="Roboto" panose="02000000000000000000" pitchFamily="2" charset="0"/>
              </a:rPr>
              <a:t>Ensure</a:t>
            </a:r>
            <a:r>
              <a:rPr lang="it-IT" sz="1700" dirty="0">
                <a:ea typeface="Roboto" panose="02000000000000000000" pitchFamily="2" charset="0"/>
              </a:rPr>
              <a:t> </a:t>
            </a:r>
            <a:r>
              <a:rPr lang="en-US" sz="1700" dirty="0">
                <a:ea typeface="Roboto" panose="02000000000000000000" pitchFamily="2" charset="0"/>
              </a:rPr>
              <a:t>driver is seated</a:t>
            </a:r>
          </a:p>
          <a:p>
            <a:r>
              <a:rPr lang="en-US" sz="1700" dirty="0">
                <a:ea typeface="Roboto" panose="02000000000000000000" pitchFamily="2" charset="0"/>
              </a:rPr>
              <a:t>Ensure driver is paying attention</a:t>
            </a:r>
          </a:p>
          <a:p>
            <a:r>
              <a:rPr lang="en-US" sz="1700" dirty="0">
                <a:ea typeface="Roboto" panose="02000000000000000000" pitchFamily="2" charset="0"/>
              </a:rPr>
              <a:t>Driver and passenger profile</a:t>
            </a:r>
          </a:p>
          <a:p>
            <a:pPr marL="0" indent="0">
              <a:buNone/>
            </a:pPr>
            <a:endParaRPr lang="en-US" sz="1700" dirty="0"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1700" b="1" dirty="0">
                <a:solidFill>
                  <a:srgbClr val="C00000"/>
                </a:solidFill>
                <a:ea typeface="Roboto" panose="02000000000000000000" pitchFamily="2" charset="0"/>
              </a:rPr>
              <a:t>Sold until now 50,000 Tesla Y and 300,000 Tesla 3 </a:t>
            </a:r>
          </a:p>
          <a:p>
            <a:pPr marL="0" indent="0">
              <a:buNone/>
            </a:pPr>
            <a:endParaRPr lang="it-IT" sz="1700" dirty="0">
              <a:ea typeface="Roboto" panose="02000000000000000000" pitchFamily="2" charset="0"/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DE97A9F8-5A60-8036-9DBD-59BEF9740EE4}"/>
              </a:ext>
            </a:extLst>
          </p:cNvPr>
          <p:cNvSpPr/>
          <p:nvPr/>
        </p:nvSpPr>
        <p:spPr>
          <a:xfrm>
            <a:off x="7312350" y="-197644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60BA623-8D09-9AC4-8311-08469043DBAC}"/>
              </a:ext>
            </a:extLst>
          </p:cNvPr>
          <p:cNvSpPr/>
          <p:nvPr/>
        </p:nvSpPr>
        <p:spPr>
          <a:xfrm>
            <a:off x="2958919" y="4904185"/>
            <a:ext cx="239315" cy="23931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3094B2E2-50EC-C085-CC65-3FF0298DC0DD}"/>
              </a:ext>
            </a:extLst>
          </p:cNvPr>
          <p:cNvSpPr/>
          <p:nvPr/>
        </p:nvSpPr>
        <p:spPr>
          <a:xfrm>
            <a:off x="8781585" y="2365227"/>
            <a:ext cx="206523" cy="206523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Segnaposto contenuto 5">
            <a:extLst>
              <a:ext uri="{FF2B5EF4-FFF2-40B4-BE49-F238E27FC236}">
                <a16:creationId xmlns:a16="http://schemas.microsoft.com/office/drawing/2014/main" id="{D814BF89-6E96-FD2C-2FF0-F69C3C1AA968}"/>
              </a:ext>
            </a:extLst>
          </p:cNvPr>
          <p:cNvSpPr txBox="1">
            <a:spLocks/>
          </p:cNvSpPr>
          <p:nvPr/>
        </p:nvSpPr>
        <p:spPr>
          <a:xfrm>
            <a:off x="4757810" y="1069336"/>
            <a:ext cx="3822236" cy="38550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it-IT" sz="2400" b="1" err="1">
                <a:solidFill>
                  <a:srgbClr val="775F5F"/>
                </a:solidFill>
                <a:ea typeface="Roboto" panose="02000000000000000000" pitchFamily="2" charset="0"/>
              </a:rPr>
              <a:t>Kia</a:t>
            </a:r>
            <a:r>
              <a:rPr lang="it-IT" sz="2400" b="1">
                <a:solidFill>
                  <a:srgbClr val="775F5F"/>
                </a:solidFill>
                <a:ea typeface="Roboto" panose="02000000000000000000" pitchFamily="2" charset="0"/>
              </a:rPr>
              <a:t> K9 </a:t>
            </a:r>
            <a:r>
              <a:rPr lang="it-IT" sz="2400">
                <a:solidFill>
                  <a:srgbClr val="775F5F"/>
                </a:solidFill>
                <a:ea typeface="Roboto" panose="02000000000000000000" pitchFamily="2" charset="0"/>
              </a:rPr>
              <a:t>(51,000 $ to 68,000 $)</a:t>
            </a:r>
          </a:p>
          <a:p>
            <a:pPr marL="0" indent="0" algn="l">
              <a:buNone/>
            </a:pPr>
            <a:endParaRPr lang="it-IT" sz="1700">
              <a:ea typeface="Roboto" panose="02000000000000000000" pitchFamily="2" charset="0"/>
            </a:endParaRPr>
          </a:p>
          <a:p>
            <a:pPr marL="0" indent="0" algn="l">
              <a:buNone/>
            </a:pPr>
            <a:r>
              <a:rPr lang="en-US" sz="1700" b="1">
                <a:ea typeface="Roboto" panose="02000000000000000000" pitchFamily="2" charset="0"/>
              </a:rPr>
              <a:t>Fingerprint biometric authentication system </a:t>
            </a:r>
            <a:r>
              <a:rPr lang="en-US" sz="1700">
                <a:ea typeface="Roboto" panose="02000000000000000000" pitchFamily="2" charset="0"/>
              </a:rPr>
              <a:t>to:</a:t>
            </a:r>
          </a:p>
          <a:p>
            <a:r>
              <a:rPr lang="en-US" sz="1700">
                <a:ea typeface="Roboto" panose="02000000000000000000" pitchFamily="2" charset="0"/>
              </a:rPr>
              <a:t>select between multiple personalized profiles</a:t>
            </a:r>
          </a:p>
          <a:p>
            <a:r>
              <a:rPr lang="en-US" sz="1700">
                <a:ea typeface="Roboto" panose="02000000000000000000" pitchFamily="2" charset="0"/>
              </a:rPr>
              <a:t>Alter seat position</a:t>
            </a:r>
          </a:p>
          <a:p>
            <a:r>
              <a:rPr lang="en-US" sz="1700">
                <a:ea typeface="Roboto" panose="02000000000000000000" pitchFamily="2" charset="0"/>
              </a:rPr>
              <a:t>Climate control settings</a:t>
            </a:r>
          </a:p>
          <a:p>
            <a:r>
              <a:rPr lang="en-US" sz="1700">
                <a:ea typeface="Roboto" panose="02000000000000000000" pitchFamily="2" charset="0"/>
              </a:rPr>
              <a:t>Side mirror position</a:t>
            </a:r>
          </a:p>
          <a:p>
            <a:r>
              <a:rPr lang="en-US" sz="1700">
                <a:ea typeface="Roboto" panose="02000000000000000000" pitchFamily="2" charset="0"/>
              </a:rPr>
              <a:t>Authenticate payment</a:t>
            </a:r>
          </a:p>
          <a:p>
            <a:pPr marL="0" indent="0">
              <a:buNone/>
            </a:pPr>
            <a:r>
              <a:rPr lang="it-IT" sz="1700" b="1" err="1">
                <a:solidFill>
                  <a:srgbClr val="C00000"/>
                </a:solidFill>
                <a:ea typeface="Roboto" panose="02000000000000000000" pitchFamily="2" charset="0"/>
              </a:rPr>
              <a:t>Sold</a:t>
            </a:r>
            <a:r>
              <a:rPr lang="it-IT" sz="1700" b="1">
                <a:solidFill>
                  <a:srgbClr val="C00000"/>
                </a:solidFill>
                <a:ea typeface="Roboto" panose="02000000000000000000" pitchFamily="2" charset="0"/>
              </a:rPr>
              <a:t> </a:t>
            </a:r>
            <a:r>
              <a:rPr lang="it-IT" sz="1700" b="1" err="1">
                <a:solidFill>
                  <a:srgbClr val="C00000"/>
                </a:solidFill>
                <a:ea typeface="Roboto" panose="02000000000000000000" pitchFamily="2" charset="0"/>
              </a:rPr>
              <a:t>about</a:t>
            </a:r>
            <a:r>
              <a:rPr lang="it-IT" sz="1700" b="1">
                <a:solidFill>
                  <a:srgbClr val="C00000"/>
                </a:solidFill>
                <a:ea typeface="Roboto" panose="02000000000000000000" pitchFamily="2" charset="0"/>
              </a:rPr>
              <a:t> 2500 a </a:t>
            </a:r>
            <a:r>
              <a:rPr lang="it-IT" sz="1700" b="1" err="1">
                <a:solidFill>
                  <a:srgbClr val="C00000"/>
                </a:solidFill>
                <a:ea typeface="Roboto" panose="02000000000000000000" pitchFamily="2" charset="0"/>
              </a:rPr>
              <a:t>year</a:t>
            </a:r>
            <a:r>
              <a:rPr lang="it-IT" sz="1700" b="1">
                <a:solidFill>
                  <a:srgbClr val="C00000"/>
                </a:solidFill>
                <a:ea typeface="Roboto" panose="02000000000000000000" pitchFamily="2" charset="0"/>
              </a:rPr>
              <a:t> </a:t>
            </a:r>
            <a:endParaRPr lang="en-US" sz="1700" b="1">
              <a:solidFill>
                <a:srgbClr val="C00000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612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;p13">
            <a:extLst>
              <a:ext uri="{FF2B5EF4-FFF2-40B4-BE49-F238E27FC236}">
                <a16:creationId xmlns:a16="http://schemas.microsoft.com/office/drawing/2014/main" id="{D827D6A1-2E59-7508-A814-4DE88C0BCCAD}"/>
              </a:ext>
            </a:extLst>
          </p:cNvPr>
          <p:cNvSpPr txBox="1">
            <a:spLocks/>
          </p:cNvSpPr>
          <p:nvPr/>
        </p:nvSpPr>
        <p:spPr>
          <a:xfrm>
            <a:off x="362414" y="394907"/>
            <a:ext cx="7504771" cy="492931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</a:pPr>
            <a:r>
              <a:rPr lang="it-IT" sz="3600" b="1" err="1">
                <a:solidFill>
                  <a:srgbClr val="432727"/>
                </a:solidFill>
                <a:latin typeface="Calibri Light"/>
                <a:cs typeface="Calibri Light"/>
              </a:rPr>
              <a:t>Chinese</a:t>
            </a:r>
            <a:r>
              <a:rPr lang="it-IT" sz="3600" b="1">
                <a:solidFill>
                  <a:srgbClr val="432727"/>
                </a:solidFill>
                <a:latin typeface="Calibri Light"/>
                <a:cs typeface="Calibri Light"/>
              </a:rPr>
              <a:t> </a:t>
            </a:r>
            <a:r>
              <a:rPr lang="it-IT" sz="3600" b="1" err="1">
                <a:solidFill>
                  <a:srgbClr val="432727"/>
                </a:solidFill>
                <a:latin typeface="Calibri Light"/>
                <a:cs typeface="Calibri Light"/>
              </a:rPr>
              <a:t>automakers</a:t>
            </a:r>
            <a:endParaRPr lang="it-IT" sz="3600" b="1">
              <a:solidFill>
                <a:srgbClr val="432727"/>
              </a:solidFill>
              <a:latin typeface="Calibri Light"/>
              <a:cs typeface="Calibri Light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0B6E45BB-CCB9-641F-A883-B1B5C4F523B6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5">
            <a:extLst>
              <a:ext uri="{FF2B5EF4-FFF2-40B4-BE49-F238E27FC236}">
                <a16:creationId xmlns:a16="http://schemas.microsoft.com/office/drawing/2014/main" id="{0998799C-52E6-70BB-883C-DB429897A219}"/>
              </a:ext>
            </a:extLst>
          </p:cNvPr>
          <p:cNvSpPr txBox="1">
            <a:spLocks/>
          </p:cNvSpPr>
          <p:nvPr/>
        </p:nvSpPr>
        <p:spPr>
          <a:xfrm>
            <a:off x="402655" y="1081058"/>
            <a:ext cx="3822236" cy="366753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it-IT" sz="2400" b="1" err="1">
                <a:solidFill>
                  <a:srgbClr val="775F5F"/>
                </a:solidFill>
                <a:ea typeface="Roboto" panose="02000000000000000000" pitchFamily="2" charset="0"/>
              </a:rPr>
              <a:t>Foxconn</a:t>
            </a:r>
            <a:r>
              <a:rPr lang="it-IT" sz="2400" b="1">
                <a:solidFill>
                  <a:srgbClr val="775F5F"/>
                </a:solidFill>
                <a:ea typeface="Roboto" panose="02000000000000000000" pitchFamily="2" charset="0"/>
              </a:rPr>
              <a:t> with </a:t>
            </a:r>
            <a:r>
              <a:rPr lang="it-IT" sz="2400" b="1" err="1">
                <a:solidFill>
                  <a:srgbClr val="775F5F"/>
                </a:solidFill>
                <a:ea typeface="Roboto" panose="02000000000000000000" pitchFamily="2" charset="0"/>
              </a:rPr>
              <a:t>Stellantis</a:t>
            </a:r>
            <a:endParaRPr lang="it-IT" sz="2400">
              <a:solidFill>
                <a:srgbClr val="775F5F"/>
              </a:solidFill>
              <a:ea typeface="Roboto" panose="02000000000000000000" pitchFamily="2" charset="0"/>
            </a:endParaRPr>
          </a:p>
          <a:p>
            <a:pPr marL="0" indent="0" algn="l">
              <a:buNone/>
            </a:pPr>
            <a:endParaRPr lang="it-IT" sz="1700"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it-IT" sz="1700" b="1" err="1">
                <a:ea typeface="Roboto" panose="02000000000000000000" pitchFamily="2" charset="0"/>
              </a:rPr>
              <a:t>Vehicle</a:t>
            </a:r>
            <a:r>
              <a:rPr lang="it-IT" sz="1700" b="1">
                <a:ea typeface="Roboto" panose="02000000000000000000" pitchFamily="2" charset="0"/>
              </a:rPr>
              <a:t> cockpit </a:t>
            </a:r>
            <a:r>
              <a:rPr lang="it-IT" sz="1700">
                <a:ea typeface="Roboto" panose="02000000000000000000" pitchFamily="2" charset="0"/>
              </a:rPr>
              <a:t>with:</a:t>
            </a:r>
          </a:p>
          <a:p>
            <a:r>
              <a:rPr lang="en-US" sz="1700">
                <a:ea typeface="Roboto" panose="02000000000000000000" pitchFamily="2" charset="0"/>
              </a:rPr>
              <a:t>biometric authentication</a:t>
            </a:r>
          </a:p>
          <a:p>
            <a:r>
              <a:rPr lang="en-US" sz="1700">
                <a:ea typeface="Roboto" panose="02000000000000000000" pitchFamily="2" charset="0"/>
              </a:rPr>
              <a:t>remote commands</a:t>
            </a:r>
          </a:p>
          <a:p>
            <a:r>
              <a:rPr lang="en-US" sz="1700">
                <a:ea typeface="Roboto" panose="02000000000000000000" pitchFamily="2" charset="0"/>
              </a:rPr>
              <a:t>augmented reality</a:t>
            </a:r>
          </a:p>
          <a:p>
            <a:endParaRPr lang="en-US" sz="1700">
              <a:ea typeface="Roboto" panose="02000000000000000000" pitchFamily="2" charset="0"/>
            </a:endParaRPr>
          </a:p>
          <a:p>
            <a:r>
              <a:rPr lang="it-IT" sz="12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 Lotus and Volvo</a:t>
            </a:r>
            <a:endParaRPr lang="it-IT" sz="1700">
              <a:ea typeface="Roboto" panose="02000000000000000000" pitchFamily="2" charset="0"/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DE97A9F8-5A60-8036-9DBD-59BEF9740EE4}"/>
              </a:ext>
            </a:extLst>
          </p:cNvPr>
          <p:cNvSpPr/>
          <p:nvPr/>
        </p:nvSpPr>
        <p:spPr>
          <a:xfrm>
            <a:off x="7312350" y="-197644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60BA623-8D09-9AC4-8311-08469043DBAC}"/>
              </a:ext>
            </a:extLst>
          </p:cNvPr>
          <p:cNvSpPr/>
          <p:nvPr/>
        </p:nvSpPr>
        <p:spPr>
          <a:xfrm>
            <a:off x="2958919" y="4904185"/>
            <a:ext cx="239315" cy="23931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3094B2E2-50EC-C085-CC65-3FF0298DC0DD}"/>
              </a:ext>
            </a:extLst>
          </p:cNvPr>
          <p:cNvSpPr/>
          <p:nvPr/>
        </p:nvSpPr>
        <p:spPr>
          <a:xfrm>
            <a:off x="8781585" y="2365227"/>
            <a:ext cx="206523" cy="206523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contenuto 5">
            <a:extLst>
              <a:ext uri="{FF2B5EF4-FFF2-40B4-BE49-F238E27FC236}">
                <a16:creationId xmlns:a16="http://schemas.microsoft.com/office/drawing/2014/main" id="{DAE225BD-A049-008E-5A4C-A442AF73181F}"/>
              </a:ext>
            </a:extLst>
          </p:cNvPr>
          <p:cNvSpPr txBox="1">
            <a:spLocks/>
          </p:cNvSpPr>
          <p:nvPr/>
        </p:nvSpPr>
        <p:spPr>
          <a:xfrm>
            <a:off x="4657343" y="1081058"/>
            <a:ext cx="4084001" cy="38550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it-IT" sz="1600" b="0" i="0">
                <a:solidFill>
                  <a:srgbClr val="333333"/>
                </a:solidFill>
                <a:effectLst/>
                <a:latin typeface="lato" panose="020F0502020204030203" pitchFamily="34" charset="0"/>
              </a:rPr>
              <a:t> </a:t>
            </a:r>
            <a:r>
              <a:rPr lang="it-IT" sz="2400" b="1">
                <a:solidFill>
                  <a:srgbClr val="775F5F"/>
                </a:solidFill>
                <a:ea typeface="Roboto" panose="02000000000000000000" pitchFamily="2" charset="0"/>
              </a:rPr>
              <a:t>Mercedes-Benz EQS (115000$)</a:t>
            </a:r>
          </a:p>
          <a:p>
            <a:pPr marL="0" indent="0" algn="l">
              <a:buNone/>
            </a:pPr>
            <a:r>
              <a:rPr lang="en-US" sz="1700" b="1">
                <a:ea typeface="Roboto" panose="02000000000000000000" pitchFamily="2" charset="0"/>
              </a:rPr>
              <a:t>Fingerprint scanner and face biometrics camera </a:t>
            </a:r>
            <a:r>
              <a:rPr lang="en-US" sz="1700">
                <a:ea typeface="Roboto" panose="02000000000000000000" pitchFamily="2" charset="0"/>
              </a:rPr>
              <a:t>to:</a:t>
            </a:r>
          </a:p>
          <a:p>
            <a:r>
              <a:rPr lang="en-US" sz="1700">
                <a:ea typeface="Roboto" panose="02000000000000000000" pitchFamily="2" charset="0"/>
              </a:rPr>
              <a:t>Provide authentication </a:t>
            </a:r>
          </a:p>
          <a:p>
            <a:r>
              <a:rPr lang="en-US" sz="1700">
                <a:ea typeface="Roboto" panose="02000000000000000000" pitchFamily="2" charset="0"/>
              </a:rPr>
              <a:t>Alter seat position</a:t>
            </a:r>
          </a:p>
          <a:p>
            <a:r>
              <a:rPr lang="en-US" sz="1700">
                <a:ea typeface="Roboto" panose="02000000000000000000" pitchFamily="2" charset="0"/>
              </a:rPr>
              <a:t>Fatigue monitoring </a:t>
            </a:r>
          </a:p>
          <a:p>
            <a:r>
              <a:rPr lang="en-US" sz="1700">
                <a:ea typeface="Roboto" panose="02000000000000000000" pitchFamily="2" charset="0"/>
              </a:rPr>
              <a:t>Side mirror position</a:t>
            </a:r>
          </a:p>
          <a:p>
            <a:endParaRPr lang="en-US" sz="1700"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1700" b="1">
                <a:solidFill>
                  <a:srgbClr val="C00000"/>
                </a:solidFill>
                <a:ea typeface="Roboto" panose="02000000000000000000" pitchFamily="2" charset="0"/>
              </a:rPr>
              <a:t>Sold more than 2000 units in 2021</a:t>
            </a:r>
          </a:p>
        </p:txBody>
      </p:sp>
    </p:spTree>
    <p:extLst>
      <p:ext uri="{BB962C8B-B14F-4D97-AF65-F5344CB8AC3E}">
        <p14:creationId xmlns:p14="http://schemas.microsoft.com/office/powerpoint/2010/main" val="9495799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2;p13">
            <a:extLst>
              <a:ext uri="{FF2B5EF4-FFF2-40B4-BE49-F238E27FC236}">
                <a16:creationId xmlns:a16="http://schemas.microsoft.com/office/drawing/2014/main" id="{D827D6A1-2E59-7508-A814-4DE88C0BCCAD}"/>
              </a:ext>
            </a:extLst>
          </p:cNvPr>
          <p:cNvSpPr txBox="1">
            <a:spLocks/>
          </p:cNvSpPr>
          <p:nvPr/>
        </p:nvSpPr>
        <p:spPr>
          <a:xfrm>
            <a:off x="362414" y="394907"/>
            <a:ext cx="7504771" cy="492931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</a:pPr>
            <a:r>
              <a:rPr lang="it-IT" sz="3600" b="1" dirty="0">
                <a:solidFill>
                  <a:srgbClr val="432727"/>
                </a:solidFill>
                <a:latin typeface="Calibri Light"/>
                <a:cs typeface="Calibri Light"/>
              </a:rPr>
              <a:t>Renault SYMBIOZ demo car </a:t>
            </a:r>
            <a:r>
              <a:rPr lang="it-IT" sz="2000" b="1" dirty="0">
                <a:solidFill>
                  <a:srgbClr val="432727"/>
                </a:solidFill>
                <a:latin typeface="Calibri Light"/>
                <a:cs typeface="Calibri Light"/>
              </a:rPr>
              <a:t>(2023)</a:t>
            </a:r>
            <a:endParaRPr lang="it-IT" sz="3600" b="1" dirty="0">
              <a:solidFill>
                <a:srgbClr val="432727"/>
              </a:solidFill>
              <a:latin typeface="Calibri Light"/>
              <a:cs typeface="Calibri Light"/>
            </a:endParaRPr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0B6E45BB-CCB9-641F-A883-B1B5C4F523B6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5">
            <a:extLst>
              <a:ext uri="{FF2B5EF4-FFF2-40B4-BE49-F238E27FC236}">
                <a16:creationId xmlns:a16="http://schemas.microsoft.com/office/drawing/2014/main" id="{0998799C-52E6-70BB-883C-DB429897A219}"/>
              </a:ext>
            </a:extLst>
          </p:cNvPr>
          <p:cNvSpPr txBox="1">
            <a:spLocks/>
          </p:cNvSpPr>
          <p:nvPr/>
        </p:nvSpPr>
        <p:spPr>
          <a:xfrm>
            <a:off x="268837" y="943853"/>
            <a:ext cx="8512748" cy="233243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it-IT" sz="2400" b="1">
                <a:solidFill>
                  <a:srgbClr val="775F5F"/>
                </a:solidFill>
                <a:ea typeface="Roboto" panose="02000000000000000000" pitchFamily="2" charset="0"/>
              </a:rPr>
              <a:t>HMI Concept for </a:t>
            </a:r>
            <a:r>
              <a:rPr lang="it-IT" sz="2400" b="1" err="1">
                <a:solidFill>
                  <a:srgbClr val="775F5F"/>
                </a:solidFill>
                <a:ea typeface="Roboto" panose="02000000000000000000" pitchFamily="2" charset="0"/>
              </a:rPr>
              <a:t>Autonomous</a:t>
            </a:r>
            <a:r>
              <a:rPr lang="it-IT" sz="2400" b="1">
                <a:solidFill>
                  <a:srgbClr val="775F5F"/>
                </a:solidFill>
                <a:ea typeface="Roboto" panose="02000000000000000000" pitchFamily="2" charset="0"/>
              </a:rPr>
              <a:t> Car</a:t>
            </a:r>
            <a:endParaRPr lang="it-IT" sz="1700">
              <a:ea typeface="Roboto" panose="02000000000000000000" pitchFamily="2" charset="0"/>
            </a:endParaRPr>
          </a:p>
          <a:p>
            <a:pPr marL="0" indent="0">
              <a:buNone/>
            </a:pPr>
            <a:r>
              <a:rPr lang="en-US" sz="1700">
                <a:ea typeface="Roboto" panose="02000000000000000000" pitchFamily="2" charset="0"/>
              </a:rPr>
              <a:t>Continuity between your home and your </a:t>
            </a:r>
          </a:p>
          <a:p>
            <a:r>
              <a:rPr lang="en-US" sz="1700" b="1">
                <a:ea typeface="Roboto" panose="02000000000000000000" pitchFamily="2" charset="0"/>
              </a:rPr>
              <a:t>At home</a:t>
            </a:r>
            <a:r>
              <a:rPr lang="en-US" sz="1700">
                <a:ea typeface="Roboto" panose="02000000000000000000" pitchFamily="2" charset="0"/>
              </a:rPr>
              <a:t>: </a:t>
            </a:r>
          </a:p>
          <a:p>
            <a:pPr lvl="1"/>
            <a:r>
              <a:rPr lang="en-US" sz="1300">
                <a:ea typeface="Roboto" panose="02000000000000000000" pitchFamily="2" charset="0"/>
              </a:rPr>
              <a:t>prepare your journey; </a:t>
            </a:r>
          </a:p>
          <a:p>
            <a:pPr lvl="1"/>
            <a:r>
              <a:rPr lang="en-US" sz="1300">
                <a:ea typeface="Roboto" panose="02000000000000000000" pitchFamily="2" charset="0"/>
              </a:rPr>
              <a:t>check the autonomy of the car,  the traffic jam; </a:t>
            </a:r>
          </a:p>
          <a:p>
            <a:pPr lvl="1"/>
            <a:r>
              <a:rPr lang="en-US" sz="1300">
                <a:ea typeface="Roboto" panose="02000000000000000000" pitchFamily="2" charset="0"/>
              </a:rPr>
              <a:t>choose the points of interest during your trip, music and/or video playlists</a:t>
            </a:r>
          </a:p>
          <a:p>
            <a:pPr marL="0" indent="0">
              <a:buNone/>
            </a:pPr>
            <a:r>
              <a:rPr lang="en-US" sz="1700">
                <a:ea typeface="Roboto" panose="02000000000000000000" pitchFamily="2" charset="0"/>
              </a:rPr>
              <a:t>When  you  are  ready,  call  the  car  that pick up you in front of house’s door!</a:t>
            </a:r>
            <a:endParaRPr lang="it-IT" sz="1700">
              <a:ea typeface="Roboto" panose="02000000000000000000" pitchFamily="2" charset="0"/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DE97A9F8-5A60-8036-9DBD-59BEF9740EE4}"/>
              </a:ext>
            </a:extLst>
          </p:cNvPr>
          <p:cNvSpPr/>
          <p:nvPr/>
        </p:nvSpPr>
        <p:spPr>
          <a:xfrm>
            <a:off x="7312350" y="-197644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060BA623-8D09-9AC4-8311-08469043DBAC}"/>
              </a:ext>
            </a:extLst>
          </p:cNvPr>
          <p:cNvSpPr/>
          <p:nvPr/>
        </p:nvSpPr>
        <p:spPr>
          <a:xfrm>
            <a:off x="2958919" y="4904185"/>
            <a:ext cx="239315" cy="23931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3094B2E2-50EC-C085-CC65-3FF0298DC0DD}"/>
              </a:ext>
            </a:extLst>
          </p:cNvPr>
          <p:cNvSpPr/>
          <p:nvPr/>
        </p:nvSpPr>
        <p:spPr>
          <a:xfrm>
            <a:off x="8781585" y="2365227"/>
            <a:ext cx="206523" cy="206523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96F5374-299E-D9C8-C88D-B1431709A8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1" t="1675" r="926"/>
          <a:stretch/>
        </p:blipFill>
        <p:spPr>
          <a:xfrm>
            <a:off x="6700186" y="3498025"/>
            <a:ext cx="2443813" cy="1645475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97074C-1AF8-744F-B1FB-302578FF325D}"/>
              </a:ext>
            </a:extLst>
          </p:cNvPr>
          <p:cNvSpPr txBox="1"/>
          <p:nvPr/>
        </p:nvSpPr>
        <p:spPr>
          <a:xfrm>
            <a:off x="268837" y="3512893"/>
            <a:ext cx="6224464" cy="1215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b="1" kern="1200" dirty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On  board</a:t>
            </a:r>
            <a:r>
              <a:rPr lang="en-US" sz="1400" dirty="0">
                <a:ea typeface="Roboto" panose="02000000000000000000" pitchFamily="2" charset="0"/>
              </a:rPr>
              <a:t>:  </a:t>
            </a:r>
            <a:r>
              <a:rPr lang="en-US" dirty="0">
                <a:ea typeface="Roboto" panose="02000000000000000000" pitchFamily="2" charset="0"/>
              </a:rPr>
              <a:t>enjoy  your  safe  trip,  no  stress,  immersive experience  with  fragrances,  ambient  lights,  video  and music.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ea typeface="Roboto" panose="02000000000000000000" pitchFamily="2" charset="0"/>
            </a:endParaRPr>
          </a:p>
          <a:p>
            <a:r>
              <a:rPr lang="en-US" dirty="0">
                <a:ea typeface="Roboto" panose="02000000000000000000" pitchFamily="2" charset="0"/>
              </a:rPr>
              <a:t>For  a  perfect  immersion, HMI  experience is  reinforced with displays and controls systems</a:t>
            </a:r>
            <a:endParaRPr lang="it-IT" dirty="0"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259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BDB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57;p12">
            <a:extLst>
              <a:ext uri="{FF2B5EF4-FFF2-40B4-BE49-F238E27FC236}">
                <a16:creationId xmlns:a16="http://schemas.microsoft.com/office/drawing/2014/main" id="{D9573C3B-E4CE-000D-C14D-CF83D8AE9A71}"/>
              </a:ext>
            </a:extLst>
          </p:cNvPr>
          <p:cNvSpPr txBox="1">
            <a:spLocks/>
          </p:cNvSpPr>
          <p:nvPr/>
        </p:nvSpPr>
        <p:spPr>
          <a:xfrm>
            <a:off x="516890" y="2781300"/>
            <a:ext cx="4055110" cy="77136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Tx/>
            </a:pPr>
            <a:r>
              <a:rPr lang="en-US" sz="4000" b="1">
                <a:solidFill>
                  <a:srgbClr val="775F5F"/>
                </a:solidFill>
              </a:rPr>
              <a:t>Introduction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3538946"/>
            <a:ext cx="4057650" cy="13716"/>
          </a:xfrm>
          <a:custGeom>
            <a:avLst/>
            <a:gdLst>
              <a:gd name="connsiteX0" fmla="*/ 0 w 4057650"/>
              <a:gd name="connsiteY0" fmla="*/ 0 h 13716"/>
              <a:gd name="connsiteX1" fmla="*/ 757428 w 4057650"/>
              <a:gd name="connsiteY1" fmla="*/ 0 h 13716"/>
              <a:gd name="connsiteX2" fmla="*/ 1474279 w 4057650"/>
              <a:gd name="connsiteY2" fmla="*/ 0 h 13716"/>
              <a:gd name="connsiteX3" fmla="*/ 2191131 w 4057650"/>
              <a:gd name="connsiteY3" fmla="*/ 0 h 13716"/>
              <a:gd name="connsiteX4" fmla="*/ 2745676 w 4057650"/>
              <a:gd name="connsiteY4" fmla="*/ 0 h 13716"/>
              <a:gd name="connsiteX5" fmla="*/ 3340798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272284 w 4057650"/>
              <a:gd name="connsiteY10" fmla="*/ 13716 h 13716"/>
              <a:gd name="connsiteX11" fmla="*/ 1555432 w 4057650"/>
              <a:gd name="connsiteY11" fmla="*/ 13716 h 13716"/>
              <a:gd name="connsiteX12" fmla="*/ 960310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  <a:gd name="connsiteX0" fmla="*/ 0 w 4057650"/>
              <a:gd name="connsiteY0" fmla="*/ 0 h 13716"/>
              <a:gd name="connsiteX1" fmla="*/ 635698 w 4057650"/>
              <a:gd name="connsiteY1" fmla="*/ 0 h 13716"/>
              <a:gd name="connsiteX2" fmla="*/ 1190244 w 4057650"/>
              <a:gd name="connsiteY2" fmla="*/ 0 h 13716"/>
              <a:gd name="connsiteX3" fmla="*/ 1947672 w 4057650"/>
              <a:gd name="connsiteY3" fmla="*/ 0 h 13716"/>
              <a:gd name="connsiteX4" fmla="*/ 2583370 w 4057650"/>
              <a:gd name="connsiteY4" fmla="*/ 0 h 13716"/>
              <a:gd name="connsiteX5" fmla="*/ 3219069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150555 w 4057650"/>
              <a:gd name="connsiteY10" fmla="*/ 13716 h 13716"/>
              <a:gd name="connsiteX11" fmla="*/ 1474280 w 4057650"/>
              <a:gd name="connsiteY11" fmla="*/ 13716 h 13716"/>
              <a:gd name="connsiteX12" fmla="*/ 838581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7650" h="13716" fill="none" extrusionOk="0">
                <a:moveTo>
                  <a:pt x="0" y="0"/>
                </a:moveTo>
                <a:cubicBezTo>
                  <a:pt x="367148" y="-8908"/>
                  <a:pt x="517612" y="4501"/>
                  <a:pt x="757428" y="0"/>
                </a:cubicBezTo>
                <a:cubicBezTo>
                  <a:pt x="1032602" y="-7253"/>
                  <a:pt x="1110097" y="-4084"/>
                  <a:pt x="1474279" y="0"/>
                </a:cubicBezTo>
                <a:cubicBezTo>
                  <a:pt x="1838373" y="-7421"/>
                  <a:pt x="1905070" y="-3632"/>
                  <a:pt x="2191131" y="0"/>
                </a:cubicBezTo>
                <a:cubicBezTo>
                  <a:pt x="2479083" y="8044"/>
                  <a:pt x="2590278" y="-15025"/>
                  <a:pt x="2745676" y="0"/>
                </a:cubicBezTo>
                <a:cubicBezTo>
                  <a:pt x="2939709" y="9877"/>
                  <a:pt x="3136017" y="-24028"/>
                  <a:pt x="3340798" y="0"/>
                </a:cubicBezTo>
                <a:cubicBezTo>
                  <a:pt x="3577524" y="19058"/>
                  <a:pt x="3755433" y="-7221"/>
                  <a:pt x="4057650" y="0"/>
                </a:cubicBezTo>
                <a:cubicBezTo>
                  <a:pt x="4057445" y="4501"/>
                  <a:pt x="4058270" y="7438"/>
                  <a:pt x="4057650" y="13716"/>
                </a:cubicBezTo>
                <a:cubicBezTo>
                  <a:pt x="3746991" y="46900"/>
                  <a:pt x="3642040" y="-13712"/>
                  <a:pt x="3381375" y="13716"/>
                </a:cubicBezTo>
                <a:cubicBezTo>
                  <a:pt x="3142532" y="64771"/>
                  <a:pt x="2955382" y="-7162"/>
                  <a:pt x="2826830" y="13716"/>
                </a:cubicBezTo>
                <a:cubicBezTo>
                  <a:pt x="2734164" y="26064"/>
                  <a:pt x="2422331" y="12987"/>
                  <a:pt x="2272284" y="13716"/>
                </a:cubicBezTo>
                <a:cubicBezTo>
                  <a:pt x="2111408" y="20158"/>
                  <a:pt x="1888168" y="21489"/>
                  <a:pt x="1555432" y="13716"/>
                </a:cubicBezTo>
                <a:cubicBezTo>
                  <a:pt x="1389125" y="3117"/>
                  <a:pt x="1177551" y="39730"/>
                  <a:pt x="960310" y="13716"/>
                </a:cubicBezTo>
                <a:cubicBezTo>
                  <a:pt x="875922" y="-39900"/>
                  <a:pt x="323458" y="10262"/>
                  <a:pt x="0" y="13716"/>
                </a:cubicBezTo>
                <a:cubicBezTo>
                  <a:pt x="-331" y="11187"/>
                  <a:pt x="993" y="6491"/>
                  <a:pt x="0" y="0"/>
                </a:cubicBezTo>
                <a:close/>
              </a:path>
              <a:path w="4057650" h="13716" stroke="0" extrusionOk="0">
                <a:moveTo>
                  <a:pt x="0" y="0"/>
                </a:moveTo>
                <a:cubicBezTo>
                  <a:pt x="242151" y="36334"/>
                  <a:pt x="500401" y="29139"/>
                  <a:pt x="635698" y="0"/>
                </a:cubicBezTo>
                <a:cubicBezTo>
                  <a:pt x="783144" y="-32004"/>
                  <a:pt x="950843" y="-4485"/>
                  <a:pt x="1190244" y="0"/>
                </a:cubicBezTo>
                <a:cubicBezTo>
                  <a:pt x="1493739" y="37672"/>
                  <a:pt x="1683931" y="-5135"/>
                  <a:pt x="1947672" y="0"/>
                </a:cubicBezTo>
                <a:cubicBezTo>
                  <a:pt x="2231467" y="29157"/>
                  <a:pt x="2283780" y="-18583"/>
                  <a:pt x="2583370" y="0"/>
                </a:cubicBezTo>
                <a:cubicBezTo>
                  <a:pt x="2879743" y="13186"/>
                  <a:pt x="3001896" y="40538"/>
                  <a:pt x="3219069" y="0"/>
                </a:cubicBezTo>
                <a:cubicBezTo>
                  <a:pt x="3480307" y="-5034"/>
                  <a:pt x="3756341" y="17550"/>
                  <a:pt x="4057650" y="0"/>
                </a:cubicBezTo>
                <a:cubicBezTo>
                  <a:pt x="4056913" y="2900"/>
                  <a:pt x="4056504" y="10718"/>
                  <a:pt x="4057650" y="13716"/>
                </a:cubicBezTo>
                <a:cubicBezTo>
                  <a:pt x="3866391" y="10757"/>
                  <a:pt x="3683092" y="22641"/>
                  <a:pt x="3381375" y="13716"/>
                </a:cubicBezTo>
                <a:cubicBezTo>
                  <a:pt x="3077442" y="-36111"/>
                  <a:pt x="2959293" y="-9904"/>
                  <a:pt x="2826830" y="13716"/>
                </a:cubicBezTo>
                <a:cubicBezTo>
                  <a:pt x="2745586" y="48996"/>
                  <a:pt x="2366651" y="54820"/>
                  <a:pt x="2150555" y="13716"/>
                </a:cubicBezTo>
                <a:cubicBezTo>
                  <a:pt x="1889766" y="-21926"/>
                  <a:pt x="1744011" y="-27260"/>
                  <a:pt x="1474280" y="13716"/>
                </a:cubicBezTo>
                <a:cubicBezTo>
                  <a:pt x="1211536" y="18423"/>
                  <a:pt x="970196" y="30950"/>
                  <a:pt x="838581" y="13716"/>
                </a:cubicBezTo>
                <a:cubicBezTo>
                  <a:pt x="683899" y="-9022"/>
                  <a:pt x="224248" y="-47016"/>
                  <a:pt x="0" y="13716"/>
                </a:cubicBezTo>
                <a:cubicBezTo>
                  <a:pt x="324" y="6999"/>
                  <a:pt x="221" y="2972"/>
                  <a:pt x="0" y="0"/>
                </a:cubicBezTo>
                <a:close/>
              </a:path>
              <a:path w="4057650" h="13716" fill="none" stroke="0" extrusionOk="0">
                <a:moveTo>
                  <a:pt x="0" y="0"/>
                </a:moveTo>
                <a:cubicBezTo>
                  <a:pt x="358409" y="-4652"/>
                  <a:pt x="486702" y="12101"/>
                  <a:pt x="757428" y="0"/>
                </a:cubicBezTo>
                <a:cubicBezTo>
                  <a:pt x="1022678" y="-8760"/>
                  <a:pt x="1108573" y="-4098"/>
                  <a:pt x="1474279" y="0"/>
                </a:cubicBezTo>
                <a:cubicBezTo>
                  <a:pt x="1819257" y="16644"/>
                  <a:pt x="1919656" y="-4532"/>
                  <a:pt x="2191131" y="0"/>
                </a:cubicBezTo>
                <a:cubicBezTo>
                  <a:pt x="2458468" y="10266"/>
                  <a:pt x="2618941" y="-8527"/>
                  <a:pt x="2745676" y="0"/>
                </a:cubicBezTo>
                <a:cubicBezTo>
                  <a:pt x="2931643" y="26136"/>
                  <a:pt x="3158142" y="-56944"/>
                  <a:pt x="3340798" y="0"/>
                </a:cubicBezTo>
                <a:cubicBezTo>
                  <a:pt x="3532039" y="10299"/>
                  <a:pt x="3748090" y="-3814"/>
                  <a:pt x="4057650" y="0"/>
                </a:cubicBezTo>
                <a:cubicBezTo>
                  <a:pt x="4057333" y="4276"/>
                  <a:pt x="4057768" y="7437"/>
                  <a:pt x="4057650" y="13716"/>
                </a:cubicBezTo>
                <a:cubicBezTo>
                  <a:pt x="3759943" y="44812"/>
                  <a:pt x="3655385" y="-12313"/>
                  <a:pt x="3381375" y="13716"/>
                </a:cubicBezTo>
                <a:cubicBezTo>
                  <a:pt x="3117080" y="43667"/>
                  <a:pt x="2965830" y="11179"/>
                  <a:pt x="2826830" y="13716"/>
                </a:cubicBezTo>
                <a:cubicBezTo>
                  <a:pt x="2719180" y="50001"/>
                  <a:pt x="2405341" y="23637"/>
                  <a:pt x="2272284" y="13716"/>
                </a:cubicBezTo>
                <a:cubicBezTo>
                  <a:pt x="2146521" y="37825"/>
                  <a:pt x="1920511" y="43731"/>
                  <a:pt x="1555432" y="13716"/>
                </a:cubicBezTo>
                <a:cubicBezTo>
                  <a:pt x="1341297" y="-14932"/>
                  <a:pt x="1185337" y="6286"/>
                  <a:pt x="960310" y="13716"/>
                </a:cubicBezTo>
                <a:cubicBezTo>
                  <a:pt x="797841" y="-31644"/>
                  <a:pt x="348704" y="-84402"/>
                  <a:pt x="0" y="13716"/>
                </a:cubicBezTo>
                <a:cubicBezTo>
                  <a:pt x="-929" y="10136"/>
                  <a:pt x="7" y="679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057650"/>
                      <a:gd name="connsiteY0" fmla="*/ 0 h 13716"/>
                      <a:gd name="connsiteX1" fmla="*/ 757428 w 4057650"/>
                      <a:gd name="connsiteY1" fmla="*/ 0 h 13716"/>
                      <a:gd name="connsiteX2" fmla="*/ 1474279 w 4057650"/>
                      <a:gd name="connsiteY2" fmla="*/ 0 h 13716"/>
                      <a:gd name="connsiteX3" fmla="*/ 2191131 w 4057650"/>
                      <a:gd name="connsiteY3" fmla="*/ 0 h 13716"/>
                      <a:gd name="connsiteX4" fmla="*/ 2745676 w 4057650"/>
                      <a:gd name="connsiteY4" fmla="*/ 0 h 13716"/>
                      <a:gd name="connsiteX5" fmla="*/ 3340798 w 4057650"/>
                      <a:gd name="connsiteY5" fmla="*/ 0 h 13716"/>
                      <a:gd name="connsiteX6" fmla="*/ 4057650 w 4057650"/>
                      <a:gd name="connsiteY6" fmla="*/ 0 h 13716"/>
                      <a:gd name="connsiteX7" fmla="*/ 4057650 w 4057650"/>
                      <a:gd name="connsiteY7" fmla="*/ 13716 h 13716"/>
                      <a:gd name="connsiteX8" fmla="*/ 3381375 w 4057650"/>
                      <a:gd name="connsiteY8" fmla="*/ 13716 h 13716"/>
                      <a:gd name="connsiteX9" fmla="*/ 2826830 w 4057650"/>
                      <a:gd name="connsiteY9" fmla="*/ 13716 h 13716"/>
                      <a:gd name="connsiteX10" fmla="*/ 2272284 w 4057650"/>
                      <a:gd name="connsiteY10" fmla="*/ 13716 h 13716"/>
                      <a:gd name="connsiteX11" fmla="*/ 1555432 w 4057650"/>
                      <a:gd name="connsiteY11" fmla="*/ 13716 h 13716"/>
                      <a:gd name="connsiteX12" fmla="*/ 960310 w 4057650"/>
                      <a:gd name="connsiteY12" fmla="*/ 13716 h 13716"/>
                      <a:gd name="connsiteX13" fmla="*/ 0 w 4057650"/>
                      <a:gd name="connsiteY13" fmla="*/ 13716 h 13716"/>
                      <a:gd name="connsiteX14" fmla="*/ 0 w 4057650"/>
                      <a:gd name="connsiteY14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057650" h="13716" fill="none" extrusionOk="0">
                        <a:moveTo>
                          <a:pt x="0" y="0"/>
                        </a:moveTo>
                        <a:cubicBezTo>
                          <a:pt x="371182" y="3227"/>
                          <a:pt x="494372" y="9222"/>
                          <a:pt x="757428" y="0"/>
                        </a:cubicBezTo>
                        <a:cubicBezTo>
                          <a:pt x="1020484" y="-9222"/>
                          <a:pt x="1116719" y="-4357"/>
                          <a:pt x="1474279" y="0"/>
                        </a:cubicBezTo>
                        <a:cubicBezTo>
                          <a:pt x="1831839" y="4357"/>
                          <a:pt x="1920973" y="-11809"/>
                          <a:pt x="2191131" y="0"/>
                        </a:cubicBezTo>
                        <a:cubicBezTo>
                          <a:pt x="2461289" y="11809"/>
                          <a:pt x="2589480" y="-22604"/>
                          <a:pt x="2745676" y="0"/>
                        </a:cubicBezTo>
                        <a:cubicBezTo>
                          <a:pt x="2901872" y="22604"/>
                          <a:pt x="3136452" y="-12306"/>
                          <a:pt x="3340798" y="0"/>
                        </a:cubicBezTo>
                        <a:cubicBezTo>
                          <a:pt x="3545144" y="12306"/>
                          <a:pt x="3766934" y="-21556"/>
                          <a:pt x="4057650" y="0"/>
                        </a:cubicBezTo>
                        <a:cubicBezTo>
                          <a:pt x="4057378" y="4708"/>
                          <a:pt x="4057987" y="7132"/>
                          <a:pt x="4057650" y="13716"/>
                        </a:cubicBezTo>
                        <a:cubicBezTo>
                          <a:pt x="3743404" y="35553"/>
                          <a:pt x="3625516" y="-19495"/>
                          <a:pt x="3381375" y="13716"/>
                        </a:cubicBezTo>
                        <a:cubicBezTo>
                          <a:pt x="3137235" y="46927"/>
                          <a:pt x="2946571" y="-4571"/>
                          <a:pt x="2826830" y="13716"/>
                        </a:cubicBezTo>
                        <a:cubicBezTo>
                          <a:pt x="2707090" y="32003"/>
                          <a:pt x="2402756" y="-3140"/>
                          <a:pt x="2272284" y="13716"/>
                        </a:cubicBezTo>
                        <a:cubicBezTo>
                          <a:pt x="2141812" y="30572"/>
                          <a:pt x="1895935" y="13627"/>
                          <a:pt x="1555432" y="13716"/>
                        </a:cubicBezTo>
                        <a:cubicBezTo>
                          <a:pt x="1214929" y="13805"/>
                          <a:pt x="1103072" y="9931"/>
                          <a:pt x="960310" y="13716"/>
                        </a:cubicBezTo>
                        <a:cubicBezTo>
                          <a:pt x="817548" y="17501"/>
                          <a:pt x="402272" y="-33931"/>
                          <a:pt x="0" y="13716"/>
                        </a:cubicBezTo>
                        <a:cubicBezTo>
                          <a:pt x="-460" y="10837"/>
                          <a:pt x="38" y="6680"/>
                          <a:pt x="0" y="0"/>
                        </a:cubicBezTo>
                        <a:close/>
                      </a:path>
                      <a:path w="4057650" h="13716" stroke="0" extrusionOk="0">
                        <a:moveTo>
                          <a:pt x="0" y="0"/>
                        </a:moveTo>
                        <a:cubicBezTo>
                          <a:pt x="248348" y="13145"/>
                          <a:pt x="486117" y="25042"/>
                          <a:pt x="635698" y="0"/>
                        </a:cubicBezTo>
                        <a:cubicBezTo>
                          <a:pt x="785279" y="-25042"/>
                          <a:pt x="917762" y="-5537"/>
                          <a:pt x="1190244" y="0"/>
                        </a:cubicBezTo>
                        <a:cubicBezTo>
                          <a:pt x="1462726" y="5537"/>
                          <a:pt x="1667120" y="-21232"/>
                          <a:pt x="1947672" y="0"/>
                        </a:cubicBezTo>
                        <a:cubicBezTo>
                          <a:pt x="2228224" y="21232"/>
                          <a:pt x="2280631" y="-21698"/>
                          <a:pt x="2583370" y="0"/>
                        </a:cubicBezTo>
                        <a:cubicBezTo>
                          <a:pt x="2886109" y="21698"/>
                          <a:pt x="3022941" y="19647"/>
                          <a:pt x="3219069" y="0"/>
                        </a:cubicBezTo>
                        <a:cubicBezTo>
                          <a:pt x="3415197" y="-19647"/>
                          <a:pt x="3747500" y="26991"/>
                          <a:pt x="4057650" y="0"/>
                        </a:cubicBezTo>
                        <a:cubicBezTo>
                          <a:pt x="4056980" y="3019"/>
                          <a:pt x="4057134" y="10425"/>
                          <a:pt x="4057650" y="13716"/>
                        </a:cubicBezTo>
                        <a:cubicBezTo>
                          <a:pt x="3865148" y="-7885"/>
                          <a:pt x="3702543" y="44896"/>
                          <a:pt x="3381375" y="13716"/>
                        </a:cubicBezTo>
                        <a:cubicBezTo>
                          <a:pt x="3060208" y="-17464"/>
                          <a:pt x="2956571" y="-13250"/>
                          <a:pt x="2826830" y="13716"/>
                        </a:cubicBezTo>
                        <a:cubicBezTo>
                          <a:pt x="2697089" y="40682"/>
                          <a:pt x="2411031" y="38582"/>
                          <a:pt x="2150555" y="13716"/>
                        </a:cubicBezTo>
                        <a:cubicBezTo>
                          <a:pt x="1890080" y="-11150"/>
                          <a:pt x="1741827" y="-5187"/>
                          <a:pt x="1474280" y="13716"/>
                        </a:cubicBezTo>
                        <a:cubicBezTo>
                          <a:pt x="1206734" y="32619"/>
                          <a:pt x="998203" y="28763"/>
                          <a:pt x="838581" y="13716"/>
                        </a:cubicBezTo>
                        <a:cubicBezTo>
                          <a:pt x="678959" y="-1331"/>
                          <a:pt x="187101" y="-17784"/>
                          <a:pt x="0" y="13716"/>
                        </a:cubicBezTo>
                        <a:cubicBezTo>
                          <a:pt x="-114" y="7033"/>
                          <a:pt x="103" y="3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476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447A35C7-7E88-DA5F-FDFE-02D53FA6FC7C}"/>
              </a:ext>
            </a:extLst>
          </p:cNvPr>
          <p:cNvSpPr txBox="1">
            <a:spLocks/>
          </p:cNvSpPr>
          <p:nvPr/>
        </p:nvSpPr>
        <p:spPr>
          <a:xfrm>
            <a:off x="375780" y="196770"/>
            <a:ext cx="6744347" cy="65374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sz="3600" b="1" err="1">
                <a:solidFill>
                  <a:srgbClr val="432727"/>
                </a:solidFill>
              </a:rPr>
              <a:t>What</a:t>
            </a:r>
            <a:r>
              <a:rPr lang="it-IT" sz="3600" b="1">
                <a:solidFill>
                  <a:srgbClr val="432727"/>
                </a:solidFill>
              </a:rPr>
              <a:t> do buyers </a:t>
            </a:r>
            <a:r>
              <a:rPr lang="it-IT" sz="3600" b="1" err="1">
                <a:solidFill>
                  <a:srgbClr val="432727"/>
                </a:solidFill>
              </a:rPr>
              <a:t>really</a:t>
            </a:r>
            <a:r>
              <a:rPr lang="it-IT" sz="3600" b="1">
                <a:solidFill>
                  <a:srgbClr val="432727"/>
                </a:solidFill>
              </a:rPr>
              <a:t> </a:t>
            </a:r>
            <a:r>
              <a:rPr lang="it-IT" sz="3600" b="1" err="1">
                <a:solidFill>
                  <a:srgbClr val="432727"/>
                </a:solidFill>
              </a:rPr>
              <a:t>want</a:t>
            </a:r>
            <a:r>
              <a:rPr lang="it-IT" sz="3600" b="1">
                <a:solidFill>
                  <a:srgbClr val="432727"/>
                </a:solidFill>
              </a:rPr>
              <a:t>?</a:t>
            </a:r>
            <a:endParaRPr lang="en" sz="3600" b="1">
              <a:solidFill>
                <a:srgbClr val="432727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746E139-7396-A823-2957-FB85ED12D2B2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C5C2B450-680E-3995-35B3-4C5FF392E7CC}"/>
              </a:ext>
            </a:extLst>
          </p:cNvPr>
          <p:cNvSpPr/>
          <p:nvPr/>
        </p:nvSpPr>
        <p:spPr>
          <a:xfrm>
            <a:off x="7414428" y="-89700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7E0BCB4-D4CF-37AC-1024-5D0316C2151A}"/>
              </a:ext>
            </a:extLst>
          </p:cNvPr>
          <p:cNvSpPr/>
          <p:nvPr/>
        </p:nvSpPr>
        <p:spPr>
          <a:xfrm>
            <a:off x="-117525" y="153928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B504478-376C-DFB2-4B28-821916B76F95}"/>
              </a:ext>
            </a:extLst>
          </p:cNvPr>
          <p:cNvSpPr/>
          <p:nvPr/>
        </p:nvSpPr>
        <p:spPr>
          <a:xfrm>
            <a:off x="7253506" y="4636505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2FEEE20-C334-13BD-3453-9071D4A96578}"/>
              </a:ext>
            </a:extLst>
          </p:cNvPr>
          <p:cNvSpPr txBox="1"/>
          <p:nvPr/>
        </p:nvSpPr>
        <p:spPr>
          <a:xfrm>
            <a:off x="375780" y="2254720"/>
            <a:ext cx="4913376" cy="27084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>
              <a:buAutoNum type="arabicPeriod"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Heated seats: 66%</a:t>
            </a:r>
          </a:p>
          <a:p>
            <a:pPr marL="342900" lvl="1" indent="-342900">
              <a:buAutoNum type="arabicPeriod"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Blind-spot monitoring: 60%</a:t>
            </a:r>
          </a:p>
          <a:p>
            <a:pPr marL="342900" lvl="1" indent="-342900">
              <a:buAutoNum type="arabicPeriod"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Front and rear parking sensors: 55%</a:t>
            </a:r>
          </a:p>
          <a:p>
            <a:pPr marL="342900" lvl="1" indent="-342900">
              <a:buAutoNum type="arabicPeriod"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All-wheel or four-wheel drive: 54%</a:t>
            </a:r>
          </a:p>
          <a:p>
            <a:pPr marL="342900" lvl="1" indent="-342900">
              <a:buAutoNum type="arabicPeriod"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Lane-departure warning: 54%</a:t>
            </a:r>
          </a:p>
          <a:p>
            <a:pPr marL="342900" lvl="1" indent="-342900">
              <a:buAutoNum type="arabicPeriod"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Apple CarPlay and/or Android Auto: 53%</a:t>
            </a:r>
          </a:p>
          <a:p>
            <a:pPr marL="342900" lvl="1" indent="-342900">
              <a:buAutoNum type="arabicPeriod"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Power front passenger seat: 52%</a:t>
            </a:r>
          </a:p>
          <a:p>
            <a:pPr marL="342900" lvl="1" indent="-342900">
              <a:buAutoNum type="arabicPeriod"/>
            </a:pPr>
            <a:r>
              <a:rPr lang="en-US" sz="1700" b="1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LED accent lights</a:t>
            </a:r>
            <a:r>
              <a:rPr lang="en-US" sz="17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: 52%</a:t>
            </a:r>
          </a:p>
          <a:p>
            <a:pPr marL="342900" lvl="1" indent="-342900">
              <a:buAutoNum type="arabicPeriod"/>
            </a:pPr>
            <a:r>
              <a:rPr lang="en-US" sz="17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Ventilated or cooled seats: 50%</a:t>
            </a:r>
          </a:p>
          <a:p>
            <a:pPr marL="342900" lvl="1" indent="-342900">
              <a:buAutoNum type="arabicPeriod"/>
            </a:pPr>
            <a:r>
              <a:rPr lang="en-US" sz="1700" b="1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Memory driver's seat</a:t>
            </a:r>
            <a:r>
              <a:rPr lang="en-US" sz="17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: 49%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CC5AFE3-A83E-3FD4-6D67-4F0B3BD33804}"/>
              </a:ext>
            </a:extLst>
          </p:cNvPr>
          <p:cNvSpPr txBox="1"/>
          <p:nvPr/>
        </p:nvSpPr>
        <p:spPr>
          <a:xfrm>
            <a:off x="375780" y="1021475"/>
            <a:ext cx="7732382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The company's annual </a:t>
            </a:r>
            <a:r>
              <a:rPr lang="en-US" sz="17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Future Attribute Demand Study</a:t>
            </a:r>
            <a:r>
              <a:rPr lang="en-US" sz="17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 surveyed nearly </a:t>
            </a:r>
            <a:r>
              <a:rPr lang="en-US" sz="1700" b="1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90,000 recent car buyers</a:t>
            </a:r>
            <a:r>
              <a:rPr lang="en-US" sz="17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, with over 50,000 of them </a:t>
            </a:r>
            <a:r>
              <a:rPr lang="en-US" sz="1700" b="1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planning on buying another </a:t>
            </a:r>
            <a:r>
              <a:rPr lang="en-US" sz="1700" b="1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new car</a:t>
            </a:r>
            <a:r>
              <a:rPr lang="en-US" sz="1700" b="1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 </a:t>
            </a:r>
            <a:r>
              <a:rPr lang="en-US" sz="17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in the future. </a:t>
            </a:r>
          </a:p>
          <a:p>
            <a:r>
              <a:rPr lang="en-US" sz="17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About </a:t>
            </a:r>
            <a:r>
              <a:rPr lang="en-US" sz="1700" b="1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100 different choices </a:t>
            </a:r>
            <a:r>
              <a:rPr lang="en-US" sz="17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the </a:t>
            </a:r>
            <a:r>
              <a:rPr lang="en-US" sz="1700" b="1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top 10 features </a:t>
            </a:r>
            <a:r>
              <a:rPr lang="en-US" sz="17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people want are:</a:t>
            </a:r>
            <a:endParaRPr lang="it-IT" sz="1700" kern="1200">
              <a:solidFill>
                <a:schemeClr val="tx1"/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07151BF-04EB-99FA-C46D-969CDE978F62}"/>
              </a:ext>
            </a:extLst>
          </p:cNvPr>
          <p:cNvSpPr txBox="1"/>
          <p:nvPr/>
        </p:nvSpPr>
        <p:spPr>
          <a:xfrm>
            <a:off x="7414428" y="4807470"/>
            <a:ext cx="1750060" cy="31136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i="1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defRPr>
            </a:lvl1pPr>
          </a:lstStyle>
          <a:p>
            <a:r>
              <a:rPr lang="it-IT"/>
              <a:t>www.autoblog.com</a:t>
            </a:r>
          </a:p>
        </p:txBody>
      </p:sp>
    </p:spTree>
    <p:extLst>
      <p:ext uri="{BB962C8B-B14F-4D97-AF65-F5344CB8AC3E}">
        <p14:creationId xmlns:p14="http://schemas.microsoft.com/office/powerpoint/2010/main" val="3152845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e 11">
            <a:extLst>
              <a:ext uri="{FF2B5EF4-FFF2-40B4-BE49-F238E27FC236}">
                <a16:creationId xmlns:a16="http://schemas.microsoft.com/office/drawing/2014/main" id="{60B32062-9EAC-8335-A64B-DD3ADC016B11}"/>
              </a:ext>
            </a:extLst>
          </p:cNvPr>
          <p:cNvSpPr/>
          <p:nvPr/>
        </p:nvSpPr>
        <p:spPr>
          <a:xfrm>
            <a:off x="-103263" y="3390661"/>
            <a:ext cx="206523" cy="206523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Google Shape;62;p13">
            <a:extLst>
              <a:ext uri="{FF2B5EF4-FFF2-40B4-BE49-F238E27FC236}">
                <a16:creationId xmlns:a16="http://schemas.microsoft.com/office/drawing/2014/main" id="{D827D6A1-2E59-7508-A814-4DE88C0BCCAD}"/>
              </a:ext>
            </a:extLst>
          </p:cNvPr>
          <p:cNvSpPr txBox="1">
            <a:spLocks/>
          </p:cNvSpPr>
          <p:nvPr/>
        </p:nvSpPr>
        <p:spPr>
          <a:xfrm>
            <a:off x="362415" y="394907"/>
            <a:ext cx="3597402" cy="492931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" sz="3600" b="1">
                <a:solidFill>
                  <a:srgbClr val="432727"/>
                </a:solidFill>
                <a:latin typeface="Calibri Light"/>
                <a:cs typeface="Calibri Light"/>
              </a:rPr>
              <a:t>User history</a:t>
            </a:r>
          </a:p>
        </p:txBody>
      </p:sp>
      <p:sp>
        <p:nvSpPr>
          <p:cNvPr id="2" name="Google Shape;64;p13">
            <a:extLst>
              <a:ext uri="{FF2B5EF4-FFF2-40B4-BE49-F238E27FC236}">
                <a16:creationId xmlns:a16="http://schemas.microsoft.com/office/drawing/2014/main" id="{1FED5AA3-2F57-D5EA-7D73-3C3A7F2182A4}"/>
              </a:ext>
            </a:extLst>
          </p:cNvPr>
          <p:cNvSpPr txBox="1">
            <a:spLocks/>
          </p:cNvSpPr>
          <p:nvPr/>
        </p:nvSpPr>
        <p:spPr>
          <a:xfrm>
            <a:off x="711133" y="1232732"/>
            <a:ext cx="3183419" cy="1684972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4999"/>
              </a:lnSpc>
              <a:buClrTx/>
            </a:pPr>
            <a:r>
              <a:rPr lang="it-IT" sz="1700" err="1">
                <a:solidFill>
                  <a:srgbClr val="000000"/>
                </a:solidFill>
                <a:cs typeface="Arial"/>
              </a:rPr>
              <a:t>Previous</a:t>
            </a:r>
            <a:r>
              <a:rPr lang="it-IT" sz="1700">
                <a:solidFill>
                  <a:srgbClr val="000000"/>
                </a:solidFill>
                <a:cs typeface="Arial"/>
              </a:rPr>
              <a:t> </a:t>
            </a:r>
            <a:r>
              <a:rPr lang="it-IT" sz="1700" err="1">
                <a:solidFill>
                  <a:srgbClr val="000000"/>
                </a:solidFill>
                <a:cs typeface="Arial"/>
              </a:rPr>
              <a:t>purchases</a:t>
            </a:r>
            <a:endParaRPr lang="it-IT" sz="1700">
              <a:solidFill>
                <a:srgbClr val="000000"/>
              </a:solidFill>
              <a:cs typeface="Arial"/>
            </a:endParaRPr>
          </a:p>
          <a:p>
            <a:pPr>
              <a:lnSpc>
                <a:spcPct val="114999"/>
              </a:lnSpc>
              <a:buClrTx/>
            </a:pPr>
            <a:r>
              <a:rPr lang="it-IT" sz="1700" err="1">
                <a:solidFill>
                  <a:srgbClr val="000000"/>
                </a:solidFill>
                <a:cs typeface="Arial"/>
              </a:rPr>
              <a:t>Past</a:t>
            </a:r>
            <a:r>
              <a:rPr lang="it-IT" sz="1700">
                <a:solidFill>
                  <a:srgbClr val="000000"/>
                </a:solidFill>
                <a:cs typeface="Arial"/>
              </a:rPr>
              <a:t> reviews</a:t>
            </a:r>
          </a:p>
          <a:p>
            <a:pPr>
              <a:lnSpc>
                <a:spcPct val="114999"/>
              </a:lnSpc>
              <a:buClrTx/>
            </a:pPr>
            <a:r>
              <a:rPr lang="it-IT" sz="1700">
                <a:solidFill>
                  <a:srgbClr val="000000"/>
                </a:solidFill>
                <a:cs typeface="Arial"/>
              </a:rPr>
              <a:t>Experience filters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108339-F714-9D77-7387-DEBADE0B36A9}"/>
              </a:ext>
            </a:extLst>
          </p:cNvPr>
          <p:cNvSpPr txBox="1"/>
          <p:nvPr/>
        </p:nvSpPr>
        <p:spPr>
          <a:xfrm>
            <a:off x="5023252" y="3401955"/>
            <a:ext cx="3263943" cy="1229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it-IT" sz="1700" kern="1200" err="1">
                <a:latin typeface="+mn-lt"/>
                <a:ea typeface="+mn-ea"/>
              </a:rPr>
              <a:t>Driving</a:t>
            </a:r>
            <a:r>
              <a:rPr lang="it-IT" sz="1700" kern="1200">
                <a:latin typeface="+mn-lt"/>
                <a:ea typeface="+mn-ea"/>
              </a:rPr>
              <a:t> </a:t>
            </a:r>
            <a:r>
              <a:rPr lang="it-IT" sz="1700" kern="1200" err="1">
                <a:latin typeface="+mn-lt"/>
                <a:ea typeface="+mn-ea"/>
              </a:rPr>
              <a:t>preferences</a:t>
            </a:r>
            <a:endParaRPr lang="it-IT" sz="1700" kern="1200">
              <a:latin typeface="+mn-lt"/>
              <a:ea typeface="+mn-ea"/>
            </a:endParaRP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it-IT" sz="1700" kern="1200" err="1">
                <a:latin typeface="+mn-lt"/>
                <a:ea typeface="+mn-ea"/>
              </a:rPr>
              <a:t>Previous</a:t>
            </a:r>
            <a:r>
              <a:rPr lang="it-IT" sz="1700" kern="1200">
                <a:latin typeface="+mn-lt"/>
                <a:ea typeface="+mn-ea"/>
              </a:rPr>
              <a:t> guide </a:t>
            </a:r>
            <a:r>
              <a:rPr lang="it-IT" sz="1700" kern="1200" err="1">
                <a:latin typeface="+mn-lt"/>
                <a:ea typeface="+mn-ea"/>
              </a:rPr>
              <a:t>experiences</a:t>
            </a:r>
            <a:endParaRPr lang="it-IT" sz="1700" kern="1200">
              <a:latin typeface="+mn-lt"/>
              <a:ea typeface="+mn-ea"/>
            </a:endParaRPr>
          </a:p>
          <a:p>
            <a:pPr marL="285750" indent="-285750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lang="it-IT" sz="1700" kern="1200">
                <a:latin typeface="+mn-lt"/>
                <a:ea typeface="+mn-ea"/>
              </a:rPr>
              <a:t>Services </a:t>
            </a:r>
            <a:r>
              <a:rPr lang="it-IT" sz="1700" kern="1200" err="1">
                <a:latin typeface="+mn-lt"/>
                <a:ea typeface="+mn-ea"/>
              </a:rPr>
              <a:t>preferences</a:t>
            </a:r>
            <a:endParaRPr lang="it-IT" sz="1700" kern="1200">
              <a:latin typeface="+mn-lt"/>
              <a:ea typeface="+mn-ea"/>
            </a:endParaRPr>
          </a:p>
        </p:txBody>
      </p:sp>
      <p:pic>
        <p:nvPicPr>
          <p:cNvPr id="3076" name="Picture 4" descr="The Future of Vehicle Reconditioning - AutoSuccessOnline">
            <a:extLst>
              <a:ext uri="{FF2B5EF4-FFF2-40B4-BE49-F238E27FC236}">
                <a16:creationId xmlns:a16="http://schemas.microsoft.com/office/drawing/2014/main" id="{90F0B134-E7E5-FF57-F2FB-4B0FCECE6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11"/>
          <a:stretch/>
        </p:blipFill>
        <p:spPr bwMode="auto">
          <a:xfrm>
            <a:off x="5023252" y="1274657"/>
            <a:ext cx="3008967" cy="168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Augmented reality head-up display (AR HUD) provides drivers with a safer  and more convenient driving experience | by StradVision Team | StradVision  | Medium">
            <a:extLst>
              <a:ext uri="{FF2B5EF4-FFF2-40B4-BE49-F238E27FC236}">
                <a16:creationId xmlns:a16="http://schemas.microsoft.com/office/drawing/2014/main" id="{338FD634-0483-EF12-1296-60D134388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7" y="2995775"/>
            <a:ext cx="3008967" cy="169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e 10">
            <a:extLst>
              <a:ext uri="{FF2B5EF4-FFF2-40B4-BE49-F238E27FC236}">
                <a16:creationId xmlns:a16="http://schemas.microsoft.com/office/drawing/2014/main" id="{D6073DC5-7E7E-8E4E-E40C-FF571888B618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42E0A2B2-A3D3-2DB7-0425-64A54D1AC64E}"/>
              </a:ext>
            </a:extLst>
          </p:cNvPr>
          <p:cNvSpPr/>
          <p:nvPr/>
        </p:nvSpPr>
        <p:spPr>
          <a:xfrm>
            <a:off x="4500570" y="4892516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4990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447A35C7-7E88-DA5F-FDFE-02D53FA6FC7C}"/>
              </a:ext>
            </a:extLst>
          </p:cNvPr>
          <p:cNvSpPr txBox="1">
            <a:spLocks/>
          </p:cNvSpPr>
          <p:nvPr/>
        </p:nvSpPr>
        <p:spPr>
          <a:xfrm>
            <a:off x="375780" y="196770"/>
            <a:ext cx="6744347" cy="65374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sz="3600" b="1">
                <a:solidFill>
                  <a:srgbClr val="432727"/>
                </a:solidFill>
              </a:rPr>
              <a:t>The Car </a:t>
            </a:r>
            <a:r>
              <a:rPr lang="it-IT" sz="3600" b="1" err="1">
                <a:solidFill>
                  <a:srgbClr val="432727"/>
                </a:solidFill>
              </a:rPr>
              <a:t>is</a:t>
            </a:r>
            <a:r>
              <a:rPr lang="it-IT" sz="3600" b="1">
                <a:solidFill>
                  <a:srgbClr val="432727"/>
                </a:solidFill>
              </a:rPr>
              <a:t> the Top </a:t>
            </a:r>
            <a:r>
              <a:rPr lang="it-IT" sz="3600" b="1" err="1">
                <a:solidFill>
                  <a:srgbClr val="432727"/>
                </a:solidFill>
              </a:rPr>
              <a:t>Listening</a:t>
            </a:r>
            <a:r>
              <a:rPr lang="it-IT" sz="3600" b="1">
                <a:solidFill>
                  <a:srgbClr val="432727"/>
                </a:solidFill>
              </a:rPr>
              <a:t> Location</a:t>
            </a:r>
            <a:endParaRPr lang="en" sz="3600" b="1">
              <a:solidFill>
                <a:srgbClr val="432727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746E139-7396-A823-2957-FB85ED12D2B2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C5C2B450-680E-3995-35B3-4C5FF392E7CC}"/>
              </a:ext>
            </a:extLst>
          </p:cNvPr>
          <p:cNvSpPr/>
          <p:nvPr/>
        </p:nvSpPr>
        <p:spPr>
          <a:xfrm>
            <a:off x="7414428" y="-89700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7E0BCB4-D4CF-37AC-1024-5D0316C2151A}"/>
              </a:ext>
            </a:extLst>
          </p:cNvPr>
          <p:cNvSpPr/>
          <p:nvPr/>
        </p:nvSpPr>
        <p:spPr>
          <a:xfrm>
            <a:off x="-117525" y="153928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B504478-376C-DFB2-4B28-821916B76F95}"/>
              </a:ext>
            </a:extLst>
          </p:cNvPr>
          <p:cNvSpPr/>
          <p:nvPr/>
        </p:nvSpPr>
        <p:spPr>
          <a:xfrm>
            <a:off x="1820622" y="4431559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098" name="Picture 2" descr="Car Top Audio Location">
            <a:extLst>
              <a:ext uri="{FF2B5EF4-FFF2-40B4-BE49-F238E27FC236}">
                <a16:creationId xmlns:a16="http://schemas.microsoft.com/office/drawing/2014/main" id="{E32CD319-EDAF-8DD3-1F5D-206C59A06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89" y="986572"/>
            <a:ext cx="6870621" cy="38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6780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447A35C7-7E88-DA5F-FDFE-02D53FA6FC7C}"/>
              </a:ext>
            </a:extLst>
          </p:cNvPr>
          <p:cNvSpPr txBox="1">
            <a:spLocks/>
          </p:cNvSpPr>
          <p:nvPr/>
        </p:nvSpPr>
        <p:spPr>
          <a:xfrm>
            <a:off x="375781" y="196770"/>
            <a:ext cx="6108700" cy="65374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sz="3600" b="1">
                <a:solidFill>
                  <a:srgbClr val="432727"/>
                </a:solidFill>
              </a:rPr>
              <a:t>Music: Spotify</a:t>
            </a:r>
            <a:endParaRPr lang="en" sz="3600" b="1">
              <a:solidFill>
                <a:srgbClr val="432727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746E139-7396-A823-2957-FB85ED12D2B2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C5C2B450-680E-3995-35B3-4C5FF392E7CC}"/>
              </a:ext>
            </a:extLst>
          </p:cNvPr>
          <p:cNvSpPr/>
          <p:nvPr/>
        </p:nvSpPr>
        <p:spPr>
          <a:xfrm>
            <a:off x="7414428" y="-89700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7E0BCB4-D4CF-37AC-1024-5D0316C2151A}"/>
              </a:ext>
            </a:extLst>
          </p:cNvPr>
          <p:cNvSpPr/>
          <p:nvPr/>
        </p:nvSpPr>
        <p:spPr>
          <a:xfrm>
            <a:off x="-117525" y="153928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B504478-376C-DFB2-4B28-821916B76F95}"/>
              </a:ext>
            </a:extLst>
          </p:cNvPr>
          <p:cNvSpPr/>
          <p:nvPr/>
        </p:nvSpPr>
        <p:spPr>
          <a:xfrm>
            <a:off x="1820622" y="4431559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0391563-EAC3-7FC5-A9F4-7DF0D549F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840" y="970801"/>
            <a:ext cx="7068319" cy="3975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93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447A35C7-7E88-DA5F-FDFE-02D53FA6FC7C}"/>
              </a:ext>
            </a:extLst>
          </p:cNvPr>
          <p:cNvSpPr txBox="1">
            <a:spLocks/>
          </p:cNvSpPr>
          <p:nvPr/>
        </p:nvSpPr>
        <p:spPr>
          <a:xfrm>
            <a:off x="375781" y="196770"/>
            <a:ext cx="6108700" cy="65374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sz="3600" b="1">
                <a:solidFill>
                  <a:srgbClr val="432727"/>
                </a:solidFill>
              </a:rPr>
              <a:t>Music: Spotify</a:t>
            </a:r>
            <a:endParaRPr lang="en" sz="3600" b="1">
              <a:solidFill>
                <a:srgbClr val="432727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746E139-7396-A823-2957-FB85ED12D2B2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C5C2B450-680E-3995-35B3-4C5FF392E7CC}"/>
              </a:ext>
            </a:extLst>
          </p:cNvPr>
          <p:cNvSpPr/>
          <p:nvPr/>
        </p:nvSpPr>
        <p:spPr>
          <a:xfrm>
            <a:off x="7414428" y="-89700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7E0BCB4-D4CF-37AC-1024-5D0316C2151A}"/>
              </a:ext>
            </a:extLst>
          </p:cNvPr>
          <p:cNvSpPr/>
          <p:nvPr/>
        </p:nvSpPr>
        <p:spPr>
          <a:xfrm>
            <a:off x="-117525" y="153928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B504478-376C-DFB2-4B28-821916B76F95}"/>
              </a:ext>
            </a:extLst>
          </p:cNvPr>
          <p:cNvSpPr/>
          <p:nvPr/>
        </p:nvSpPr>
        <p:spPr>
          <a:xfrm>
            <a:off x="1820622" y="4431559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0" name="Picture 2" descr="Working with Playlists | Spotify for Developers">
            <a:extLst>
              <a:ext uri="{FF2B5EF4-FFF2-40B4-BE49-F238E27FC236}">
                <a16:creationId xmlns:a16="http://schemas.microsoft.com/office/drawing/2014/main" id="{A0B50A71-170F-540D-5F7E-4078A6E84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746" y="941466"/>
            <a:ext cx="5912507" cy="408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937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447A35C7-7E88-DA5F-FDFE-02D53FA6FC7C}"/>
              </a:ext>
            </a:extLst>
          </p:cNvPr>
          <p:cNvSpPr txBox="1">
            <a:spLocks/>
          </p:cNvSpPr>
          <p:nvPr/>
        </p:nvSpPr>
        <p:spPr>
          <a:xfrm>
            <a:off x="375781" y="196770"/>
            <a:ext cx="6108700" cy="65374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sz="3600" b="1">
                <a:solidFill>
                  <a:srgbClr val="432727"/>
                </a:solidFill>
              </a:rPr>
              <a:t>Places: Booking.com</a:t>
            </a:r>
            <a:endParaRPr lang="en" sz="3600" b="1">
              <a:solidFill>
                <a:srgbClr val="432727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746E139-7396-A823-2957-FB85ED12D2B2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C5C2B450-680E-3995-35B3-4C5FF392E7CC}"/>
              </a:ext>
            </a:extLst>
          </p:cNvPr>
          <p:cNvSpPr/>
          <p:nvPr/>
        </p:nvSpPr>
        <p:spPr>
          <a:xfrm>
            <a:off x="7414428" y="-89700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7E0BCB4-D4CF-37AC-1024-5D0316C2151A}"/>
              </a:ext>
            </a:extLst>
          </p:cNvPr>
          <p:cNvSpPr/>
          <p:nvPr/>
        </p:nvSpPr>
        <p:spPr>
          <a:xfrm>
            <a:off x="-117525" y="153928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B504478-376C-DFB2-4B28-821916B76F95}"/>
              </a:ext>
            </a:extLst>
          </p:cNvPr>
          <p:cNvSpPr/>
          <p:nvPr/>
        </p:nvSpPr>
        <p:spPr>
          <a:xfrm>
            <a:off x="1820622" y="4431559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4904847-E2C1-60BD-6176-A5B513E3A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191" y="1066619"/>
            <a:ext cx="7029618" cy="367911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5428CDB-93F3-D819-385C-765EB1B63FFA}"/>
              </a:ext>
            </a:extLst>
          </p:cNvPr>
          <p:cNvSpPr txBox="1"/>
          <p:nvPr/>
        </p:nvSpPr>
        <p:spPr>
          <a:xfrm>
            <a:off x="3407913" y="4050443"/>
            <a:ext cx="49134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>
                <a:solidFill>
                  <a:srgbClr val="161616"/>
                </a:solidFill>
                <a:effectLst/>
                <a:latin typeface="Quicksand"/>
              </a:rPr>
              <a:t>TripAdvisor and Booking.com receive 60% of the visits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F8175D-29E1-EF3C-34BF-4702D4485C1E}"/>
              </a:ext>
            </a:extLst>
          </p:cNvPr>
          <p:cNvSpPr txBox="1"/>
          <p:nvPr/>
        </p:nvSpPr>
        <p:spPr>
          <a:xfrm>
            <a:off x="0" y="4838263"/>
            <a:ext cx="22377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>
                <a:latin typeface="+mj-lt"/>
              </a:rPr>
              <a:t>www.geckoroutes.com</a:t>
            </a:r>
          </a:p>
        </p:txBody>
      </p:sp>
    </p:spTree>
    <p:extLst>
      <p:ext uri="{BB962C8B-B14F-4D97-AF65-F5344CB8AC3E}">
        <p14:creationId xmlns:p14="http://schemas.microsoft.com/office/powerpoint/2010/main" val="2823993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447A35C7-7E88-DA5F-FDFE-02D53FA6FC7C}"/>
              </a:ext>
            </a:extLst>
          </p:cNvPr>
          <p:cNvSpPr txBox="1">
            <a:spLocks/>
          </p:cNvSpPr>
          <p:nvPr/>
        </p:nvSpPr>
        <p:spPr>
          <a:xfrm>
            <a:off x="375781" y="196770"/>
            <a:ext cx="6108700" cy="65374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sz="3600" b="1" dirty="0">
                <a:solidFill>
                  <a:srgbClr val="432727"/>
                </a:solidFill>
              </a:rPr>
              <a:t>Scents: the case of </a:t>
            </a:r>
            <a:r>
              <a:rPr lang="it-IT" sz="3600" b="1" dirty="0" err="1">
                <a:solidFill>
                  <a:srgbClr val="432727"/>
                </a:solidFill>
              </a:rPr>
              <a:t>Mercedez</a:t>
            </a:r>
            <a:endParaRPr lang="en" sz="3600" b="1" dirty="0">
              <a:solidFill>
                <a:srgbClr val="432727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746E139-7396-A823-2957-FB85ED12D2B2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C5C2B450-680E-3995-35B3-4C5FF392E7CC}"/>
              </a:ext>
            </a:extLst>
          </p:cNvPr>
          <p:cNvSpPr/>
          <p:nvPr/>
        </p:nvSpPr>
        <p:spPr>
          <a:xfrm>
            <a:off x="7414428" y="-89700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7E0BCB4-D4CF-37AC-1024-5D0316C2151A}"/>
              </a:ext>
            </a:extLst>
          </p:cNvPr>
          <p:cNvSpPr/>
          <p:nvPr/>
        </p:nvSpPr>
        <p:spPr>
          <a:xfrm>
            <a:off x="-117525" y="153928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B504478-376C-DFB2-4B28-821916B76F95}"/>
              </a:ext>
            </a:extLst>
          </p:cNvPr>
          <p:cNvSpPr/>
          <p:nvPr/>
        </p:nvSpPr>
        <p:spPr>
          <a:xfrm>
            <a:off x="43688" y="1381405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F1AEC7-9EBD-EBBF-2851-0BD6FD090D7B}"/>
              </a:ext>
            </a:extLst>
          </p:cNvPr>
          <p:cNvSpPr txBox="1"/>
          <p:nvPr/>
        </p:nvSpPr>
        <p:spPr>
          <a:xfrm>
            <a:off x="496445" y="1091094"/>
            <a:ext cx="37260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"When you enter the car, you’ll be greeted by the subtle aroma of a fig tree in the breeze"</a:t>
            </a:r>
            <a:endParaRPr lang="it-IT" sz="1800" i="1" kern="1200">
              <a:solidFill>
                <a:schemeClr val="tx1"/>
              </a:solidFill>
              <a:latin typeface="Calibri Light"/>
              <a:ea typeface="+mn-ea"/>
              <a:cs typeface="Calibri Light"/>
            </a:endParaRPr>
          </a:p>
        </p:txBody>
      </p:sp>
      <p:pic>
        <p:nvPicPr>
          <p:cNvPr id="3074" name="Picture 2" descr="Mercedes eqs model">
            <a:extLst>
              <a:ext uri="{FF2B5EF4-FFF2-40B4-BE49-F238E27FC236}">
                <a16:creationId xmlns:a16="http://schemas.microsoft.com/office/drawing/2014/main" id="{693F0587-BA98-ED8E-FF61-288487DB8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445" y="2056982"/>
            <a:ext cx="3917251" cy="2452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624E05-D615-494A-011F-34F641C8D605}"/>
              </a:ext>
            </a:extLst>
          </p:cNvPr>
          <p:cNvSpPr txBox="1"/>
          <p:nvPr/>
        </p:nvSpPr>
        <p:spPr>
          <a:xfrm>
            <a:off x="1431717" y="4527946"/>
            <a:ext cx="20252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>
                <a:solidFill>
                  <a:srgbClr val="000000"/>
                </a:solidFill>
                <a:effectLst/>
                <a:latin typeface="miller-display"/>
              </a:rPr>
              <a:t>The new Mercedes EQS</a:t>
            </a:r>
            <a:endParaRPr lang="it-IT"/>
          </a:p>
        </p:txBody>
      </p:sp>
      <p:pic>
        <p:nvPicPr>
          <p:cNvPr id="3076" name="Picture 4" descr="Car diffuser">
            <a:extLst>
              <a:ext uri="{FF2B5EF4-FFF2-40B4-BE49-F238E27FC236}">
                <a16:creationId xmlns:a16="http://schemas.microsoft.com/office/drawing/2014/main" id="{7BDD4754-9E8D-C592-6066-37CC2FD9A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5" b="6450"/>
          <a:stretch/>
        </p:blipFill>
        <p:spPr bwMode="auto">
          <a:xfrm>
            <a:off x="5268622" y="1091094"/>
            <a:ext cx="2968212" cy="245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A48A7EE-893F-0D1F-6F7D-D189FC1DF4D5}"/>
              </a:ext>
            </a:extLst>
          </p:cNvPr>
          <p:cNvSpPr txBox="1"/>
          <p:nvPr/>
        </p:nvSpPr>
        <p:spPr>
          <a:xfrm>
            <a:off x="5268622" y="3834194"/>
            <a:ext cx="336737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"You can have multiple different ones plugged into various vents at once to combine scents"</a:t>
            </a:r>
            <a:endParaRPr lang="it-IT" sz="1800" i="1" kern="1200">
              <a:solidFill>
                <a:schemeClr val="tx1"/>
              </a:solidFill>
              <a:latin typeface="Calibri Light"/>
              <a:ea typeface="+mn-ea"/>
              <a:cs typeface="Calibri Light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8A022BD-1C8E-A7DC-E57E-613961DE20BD}"/>
              </a:ext>
            </a:extLst>
          </p:cNvPr>
          <p:cNvSpPr txBox="1"/>
          <p:nvPr/>
        </p:nvSpPr>
        <p:spPr>
          <a:xfrm>
            <a:off x="0" y="4845446"/>
            <a:ext cx="2100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 dirty="0">
                <a:solidFill>
                  <a:srgbClr val="AC9B9B"/>
                </a:solidFill>
                <a:latin typeface="+mj-lt"/>
              </a:rPr>
              <a:t>www.readersdigest.co.uk</a:t>
            </a:r>
          </a:p>
        </p:txBody>
      </p:sp>
    </p:spTree>
    <p:extLst>
      <p:ext uri="{BB962C8B-B14F-4D97-AF65-F5344CB8AC3E}">
        <p14:creationId xmlns:p14="http://schemas.microsoft.com/office/powerpoint/2010/main" val="1441400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447A35C7-7E88-DA5F-FDFE-02D53FA6FC7C}"/>
              </a:ext>
            </a:extLst>
          </p:cNvPr>
          <p:cNvSpPr txBox="1">
            <a:spLocks/>
          </p:cNvSpPr>
          <p:nvPr/>
        </p:nvSpPr>
        <p:spPr>
          <a:xfrm>
            <a:off x="338929" y="212765"/>
            <a:ext cx="8262664" cy="65374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600" b="1" i="0" u="none" strike="noStrike" kern="1200" cap="none" spc="0" normalizeH="0" baseline="0" noProof="0" dirty="0">
                <a:ln>
                  <a:noFill/>
                </a:ln>
                <a:solidFill>
                  <a:srgbClr val="432727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Lights: </a:t>
            </a:r>
            <a:r>
              <a:rPr kumimoji="0" lang="en-US" sz="2800" i="0" u="none" strike="noStrike" kern="1200" cap="none" spc="0" normalizeH="0" baseline="0" noProof="0" dirty="0">
                <a:ln>
                  <a:noFill/>
                </a:ln>
                <a:solidFill>
                  <a:srgbClr val="432727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University of Technology of Munich</a:t>
            </a:r>
            <a:endParaRPr kumimoji="0" lang="en" sz="2800" i="0" u="none" strike="noStrike" kern="1200" cap="none" spc="0" normalizeH="0" baseline="0" noProof="0" dirty="0">
              <a:ln>
                <a:noFill/>
              </a:ln>
              <a:solidFill>
                <a:srgbClr val="432727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  <a:sym typeface="Arial"/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746E139-7396-A823-2957-FB85ED12D2B2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C5C2B450-680E-3995-35B3-4C5FF392E7CC}"/>
              </a:ext>
            </a:extLst>
          </p:cNvPr>
          <p:cNvSpPr/>
          <p:nvPr/>
        </p:nvSpPr>
        <p:spPr>
          <a:xfrm>
            <a:off x="7414428" y="-89700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7E0BCB4-D4CF-37AC-1024-5D0316C2151A}"/>
              </a:ext>
            </a:extLst>
          </p:cNvPr>
          <p:cNvSpPr/>
          <p:nvPr/>
        </p:nvSpPr>
        <p:spPr>
          <a:xfrm>
            <a:off x="-117525" y="153928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B504478-376C-DFB2-4B28-821916B76F95}"/>
              </a:ext>
            </a:extLst>
          </p:cNvPr>
          <p:cNvSpPr/>
          <p:nvPr/>
        </p:nvSpPr>
        <p:spPr>
          <a:xfrm>
            <a:off x="43688" y="1381405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F1AEC7-9EBD-EBBF-2851-0BD6FD090D7B}"/>
              </a:ext>
            </a:extLst>
          </p:cNvPr>
          <p:cNvSpPr txBox="1"/>
          <p:nvPr/>
        </p:nvSpPr>
        <p:spPr>
          <a:xfrm>
            <a:off x="496445" y="1091094"/>
            <a:ext cx="3860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  <a:sym typeface="Arial"/>
              </a:rPr>
              <a:t>"interior auto lighting can influence driver emotions and fatigue"</a:t>
            </a:r>
            <a:endParaRPr kumimoji="0" lang="it-IT" sz="1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  <a:sym typeface="Arial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7624E05-D615-494A-011F-34F641C8D605}"/>
              </a:ext>
            </a:extLst>
          </p:cNvPr>
          <p:cNvSpPr txBox="1"/>
          <p:nvPr/>
        </p:nvSpPr>
        <p:spPr>
          <a:xfrm>
            <a:off x="779353" y="4239444"/>
            <a:ext cx="20252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ller-display"/>
                <a:cs typeface="Arial"/>
                <a:sym typeface="Arial"/>
              </a:rPr>
              <a:t>The new Volvo 360c</a:t>
            </a:r>
            <a:endParaRPr kumimoji="0" lang="it-IT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1A48A7EE-893F-0D1F-6F7D-D189FC1DF4D5}"/>
              </a:ext>
            </a:extLst>
          </p:cNvPr>
          <p:cNvSpPr txBox="1"/>
          <p:nvPr/>
        </p:nvSpPr>
        <p:spPr>
          <a:xfrm>
            <a:off x="4997269" y="2803650"/>
            <a:ext cx="336737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  <a:sym typeface="Arial"/>
              </a:rPr>
              <a:t>"</a:t>
            </a:r>
            <a:r>
              <a:rPr kumimoji="0" lang="it-IT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Raleway" pitchFamily="2" charset="0"/>
                <a:cs typeface="Arial"/>
                <a:sym typeface="Arial"/>
              </a:rPr>
              <a:t> </a:t>
            </a:r>
            <a:r>
              <a:rPr kumimoji="0" lang="en-US" sz="1800" b="0" i="1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/>
                <a:ea typeface="+mn-ea"/>
                <a:cs typeface="Calibri Light"/>
                <a:sym typeface="Arial"/>
              </a:rPr>
              <a:t>The interior experience is main focus in autonomous vehicles, setting the mood for all occupants, depending on whether they want to relax, sleep, or enjoy their infotainment choices."</a:t>
            </a:r>
            <a:endParaRPr kumimoji="0" lang="it-IT" sz="1800" b="0" i="1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/>
              <a:ea typeface="+mn-ea"/>
              <a:cs typeface="Calibri Light"/>
              <a:sym typeface="Arial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6206A23-9100-1832-A127-00DD003EA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328" y="1978009"/>
            <a:ext cx="3243472" cy="226637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14D7A25-4DFB-E823-AAAC-B798EEAFF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504" y="1265603"/>
            <a:ext cx="2308514" cy="153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589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447A35C7-7E88-DA5F-FDFE-02D53FA6FC7C}"/>
              </a:ext>
            </a:extLst>
          </p:cNvPr>
          <p:cNvSpPr txBox="1">
            <a:spLocks/>
          </p:cNvSpPr>
          <p:nvPr/>
        </p:nvSpPr>
        <p:spPr>
          <a:xfrm>
            <a:off x="375781" y="196770"/>
            <a:ext cx="6108700" cy="65374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sz="3600" b="1" dirty="0">
                <a:solidFill>
                  <a:srgbClr val="432727"/>
                </a:solidFill>
              </a:rPr>
              <a:t>Lights </a:t>
            </a:r>
            <a:r>
              <a:rPr lang="it-IT" sz="3600" b="1" dirty="0" err="1">
                <a:solidFill>
                  <a:srgbClr val="432727"/>
                </a:solidFill>
              </a:rPr>
              <a:t>changing</a:t>
            </a:r>
            <a:r>
              <a:rPr lang="it-IT" sz="3600" b="1" dirty="0">
                <a:solidFill>
                  <a:srgbClr val="432727"/>
                </a:solidFill>
              </a:rPr>
              <a:t> with emotions </a:t>
            </a:r>
            <a:endParaRPr lang="en" sz="3600" b="1" dirty="0">
              <a:solidFill>
                <a:srgbClr val="432727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746E139-7396-A823-2957-FB85ED12D2B2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C5C2B450-680E-3995-35B3-4C5FF392E7CC}"/>
              </a:ext>
            </a:extLst>
          </p:cNvPr>
          <p:cNvSpPr/>
          <p:nvPr/>
        </p:nvSpPr>
        <p:spPr>
          <a:xfrm>
            <a:off x="7414428" y="-89700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7E0BCB4-D4CF-37AC-1024-5D0316C2151A}"/>
              </a:ext>
            </a:extLst>
          </p:cNvPr>
          <p:cNvSpPr/>
          <p:nvPr/>
        </p:nvSpPr>
        <p:spPr>
          <a:xfrm>
            <a:off x="-117525" y="153928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B504478-376C-DFB2-4B28-821916B76F95}"/>
              </a:ext>
            </a:extLst>
          </p:cNvPr>
          <p:cNvSpPr/>
          <p:nvPr/>
        </p:nvSpPr>
        <p:spPr>
          <a:xfrm>
            <a:off x="43688" y="1381405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 descr="LEDs and the Psychology of Light and Color - Flexfire LEDs Blog">
            <a:extLst>
              <a:ext uri="{FF2B5EF4-FFF2-40B4-BE49-F238E27FC236}">
                <a16:creationId xmlns:a16="http://schemas.microsoft.com/office/drawing/2014/main" id="{EBCB63BB-2351-DFDD-AB8E-4305067F8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1032799"/>
            <a:ext cx="56197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3326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BDB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57;p12">
            <a:extLst>
              <a:ext uri="{FF2B5EF4-FFF2-40B4-BE49-F238E27FC236}">
                <a16:creationId xmlns:a16="http://schemas.microsoft.com/office/drawing/2014/main" id="{D9573C3B-E4CE-000D-C14D-CF83D8AE9A71}"/>
              </a:ext>
            </a:extLst>
          </p:cNvPr>
          <p:cNvSpPr txBox="1">
            <a:spLocks/>
          </p:cNvSpPr>
          <p:nvPr/>
        </p:nvSpPr>
        <p:spPr>
          <a:xfrm>
            <a:off x="486410" y="2822586"/>
            <a:ext cx="7884414" cy="71636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GB" sz="4000" b="1">
                <a:solidFill>
                  <a:srgbClr val="775F5F"/>
                </a:solidFill>
                <a:cs typeface="Calibri Light"/>
              </a:rPr>
              <a:t>Enabling Technologies</a:t>
            </a:r>
            <a:endParaRPr lang="en-US" sz="4000" b="1">
              <a:solidFill>
                <a:srgbClr val="775F5F"/>
              </a:solidFill>
              <a:cs typeface="Calibri Light"/>
            </a:endParaRP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3538946"/>
            <a:ext cx="4057650" cy="13716"/>
          </a:xfrm>
          <a:custGeom>
            <a:avLst/>
            <a:gdLst>
              <a:gd name="connsiteX0" fmla="*/ 0 w 4057650"/>
              <a:gd name="connsiteY0" fmla="*/ 0 h 13716"/>
              <a:gd name="connsiteX1" fmla="*/ 757428 w 4057650"/>
              <a:gd name="connsiteY1" fmla="*/ 0 h 13716"/>
              <a:gd name="connsiteX2" fmla="*/ 1474279 w 4057650"/>
              <a:gd name="connsiteY2" fmla="*/ 0 h 13716"/>
              <a:gd name="connsiteX3" fmla="*/ 2191131 w 4057650"/>
              <a:gd name="connsiteY3" fmla="*/ 0 h 13716"/>
              <a:gd name="connsiteX4" fmla="*/ 2745676 w 4057650"/>
              <a:gd name="connsiteY4" fmla="*/ 0 h 13716"/>
              <a:gd name="connsiteX5" fmla="*/ 3340798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272284 w 4057650"/>
              <a:gd name="connsiteY10" fmla="*/ 13716 h 13716"/>
              <a:gd name="connsiteX11" fmla="*/ 1555432 w 4057650"/>
              <a:gd name="connsiteY11" fmla="*/ 13716 h 13716"/>
              <a:gd name="connsiteX12" fmla="*/ 960310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  <a:gd name="connsiteX0" fmla="*/ 0 w 4057650"/>
              <a:gd name="connsiteY0" fmla="*/ 0 h 13716"/>
              <a:gd name="connsiteX1" fmla="*/ 635698 w 4057650"/>
              <a:gd name="connsiteY1" fmla="*/ 0 h 13716"/>
              <a:gd name="connsiteX2" fmla="*/ 1190244 w 4057650"/>
              <a:gd name="connsiteY2" fmla="*/ 0 h 13716"/>
              <a:gd name="connsiteX3" fmla="*/ 1947672 w 4057650"/>
              <a:gd name="connsiteY3" fmla="*/ 0 h 13716"/>
              <a:gd name="connsiteX4" fmla="*/ 2583370 w 4057650"/>
              <a:gd name="connsiteY4" fmla="*/ 0 h 13716"/>
              <a:gd name="connsiteX5" fmla="*/ 3219069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150555 w 4057650"/>
              <a:gd name="connsiteY10" fmla="*/ 13716 h 13716"/>
              <a:gd name="connsiteX11" fmla="*/ 1474280 w 4057650"/>
              <a:gd name="connsiteY11" fmla="*/ 13716 h 13716"/>
              <a:gd name="connsiteX12" fmla="*/ 838581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7650" h="13716" fill="none" extrusionOk="0">
                <a:moveTo>
                  <a:pt x="0" y="0"/>
                </a:moveTo>
                <a:cubicBezTo>
                  <a:pt x="367148" y="-8908"/>
                  <a:pt x="517612" y="4501"/>
                  <a:pt x="757428" y="0"/>
                </a:cubicBezTo>
                <a:cubicBezTo>
                  <a:pt x="1032602" y="-7253"/>
                  <a:pt x="1110097" y="-4084"/>
                  <a:pt x="1474279" y="0"/>
                </a:cubicBezTo>
                <a:cubicBezTo>
                  <a:pt x="1838373" y="-7421"/>
                  <a:pt x="1905070" y="-3632"/>
                  <a:pt x="2191131" y="0"/>
                </a:cubicBezTo>
                <a:cubicBezTo>
                  <a:pt x="2479083" y="8044"/>
                  <a:pt x="2590278" y="-15025"/>
                  <a:pt x="2745676" y="0"/>
                </a:cubicBezTo>
                <a:cubicBezTo>
                  <a:pt x="2939709" y="9877"/>
                  <a:pt x="3136017" y="-24028"/>
                  <a:pt x="3340798" y="0"/>
                </a:cubicBezTo>
                <a:cubicBezTo>
                  <a:pt x="3577524" y="19058"/>
                  <a:pt x="3755433" y="-7221"/>
                  <a:pt x="4057650" y="0"/>
                </a:cubicBezTo>
                <a:cubicBezTo>
                  <a:pt x="4057445" y="4501"/>
                  <a:pt x="4058270" y="7438"/>
                  <a:pt x="4057650" y="13716"/>
                </a:cubicBezTo>
                <a:cubicBezTo>
                  <a:pt x="3746991" y="46900"/>
                  <a:pt x="3642040" y="-13712"/>
                  <a:pt x="3381375" y="13716"/>
                </a:cubicBezTo>
                <a:cubicBezTo>
                  <a:pt x="3142532" y="64771"/>
                  <a:pt x="2955382" y="-7162"/>
                  <a:pt x="2826830" y="13716"/>
                </a:cubicBezTo>
                <a:cubicBezTo>
                  <a:pt x="2734164" y="26064"/>
                  <a:pt x="2422331" y="12987"/>
                  <a:pt x="2272284" y="13716"/>
                </a:cubicBezTo>
                <a:cubicBezTo>
                  <a:pt x="2111408" y="20158"/>
                  <a:pt x="1888168" y="21489"/>
                  <a:pt x="1555432" y="13716"/>
                </a:cubicBezTo>
                <a:cubicBezTo>
                  <a:pt x="1389125" y="3117"/>
                  <a:pt x="1177551" y="39730"/>
                  <a:pt x="960310" y="13716"/>
                </a:cubicBezTo>
                <a:cubicBezTo>
                  <a:pt x="875922" y="-39900"/>
                  <a:pt x="323458" y="10262"/>
                  <a:pt x="0" y="13716"/>
                </a:cubicBezTo>
                <a:cubicBezTo>
                  <a:pt x="-331" y="11187"/>
                  <a:pt x="993" y="6491"/>
                  <a:pt x="0" y="0"/>
                </a:cubicBezTo>
                <a:close/>
              </a:path>
              <a:path w="4057650" h="13716" stroke="0" extrusionOk="0">
                <a:moveTo>
                  <a:pt x="0" y="0"/>
                </a:moveTo>
                <a:cubicBezTo>
                  <a:pt x="242151" y="36334"/>
                  <a:pt x="500401" y="29139"/>
                  <a:pt x="635698" y="0"/>
                </a:cubicBezTo>
                <a:cubicBezTo>
                  <a:pt x="783144" y="-32004"/>
                  <a:pt x="950843" y="-4485"/>
                  <a:pt x="1190244" y="0"/>
                </a:cubicBezTo>
                <a:cubicBezTo>
                  <a:pt x="1493739" y="37672"/>
                  <a:pt x="1683931" y="-5135"/>
                  <a:pt x="1947672" y="0"/>
                </a:cubicBezTo>
                <a:cubicBezTo>
                  <a:pt x="2231467" y="29157"/>
                  <a:pt x="2283780" y="-18583"/>
                  <a:pt x="2583370" y="0"/>
                </a:cubicBezTo>
                <a:cubicBezTo>
                  <a:pt x="2879743" y="13186"/>
                  <a:pt x="3001896" y="40538"/>
                  <a:pt x="3219069" y="0"/>
                </a:cubicBezTo>
                <a:cubicBezTo>
                  <a:pt x="3480307" y="-5034"/>
                  <a:pt x="3756341" y="17550"/>
                  <a:pt x="4057650" y="0"/>
                </a:cubicBezTo>
                <a:cubicBezTo>
                  <a:pt x="4056913" y="2900"/>
                  <a:pt x="4056504" y="10718"/>
                  <a:pt x="4057650" y="13716"/>
                </a:cubicBezTo>
                <a:cubicBezTo>
                  <a:pt x="3866391" y="10757"/>
                  <a:pt x="3683092" y="22641"/>
                  <a:pt x="3381375" y="13716"/>
                </a:cubicBezTo>
                <a:cubicBezTo>
                  <a:pt x="3077442" y="-36111"/>
                  <a:pt x="2959293" y="-9904"/>
                  <a:pt x="2826830" y="13716"/>
                </a:cubicBezTo>
                <a:cubicBezTo>
                  <a:pt x="2745586" y="48996"/>
                  <a:pt x="2366651" y="54820"/>
                  <a:pt x="2150555" y="13716"/>
                </a:cubicBezTo>
                <a:cubicBezTo>
                  <a:pt x="1889766" y="-21926"/>
                  <a:pt x="1744011" y="-27260"/>
                  <a:pt x="1474280" y="13716"/>
                </a:cubicBezTo>
                <a:cubicBezTo>
                  <a:pt x="1211536" y="18423"/>
                  <a:pt x="970196" y="30950"/>
                  <a:pt x="838581" y="13716"/>
                </a:cubicBezTo>
                <a:cubicBezTo>
                  <a:pt x="683899" y="-9022"/>
                  <a:pt x="224248" y="-47016"/>
                  <a:pt x="0" y="13716"/>
                </a:cubicBezTo>
                <a:cubicBezTo>
                  <a:pt x="324" y="6999"/>
                  <a:pt x="221" y="2972"/>
                  <a:pt x="0" y="0"/>
                </a:cubicBezTo>
                <a:close/>
              </a:path>
              <a:path w="4057650" h="13716" fill="none" stroke="0" extrusionOk="0">
                <a:moveTo>
                  <a:pt x="0" y="0"/>
                </a:moveTo>
                <a:cubicBezTo>
                  <a:pt x="358409" y="-4652"/>
                  <a:pt x="486702" y="12101"/>
                  <a:pt x="757428" y="0"/>
                </a:cubicBezTo>
                <a:cubicBezTo>
                  <a:pt x="1022678" y="-8760"/>
                  <a:pt x="1108573" y="-4098"/>
                  <a:pt x="1474279" y="0"/>
                </a:cubicBezTo>
                <a:cubicBezTo>
                  <a:pt x="1819257" y="16644"/>
                  <a:pt x="1919656" y="-4532"/>
                  <a:pt x="2191131" y="0"/>
                </a:cubicBezTo>
                <a:cubicBezTo>
                  <a:pt x="2458468" y="10266"/>
                  <a:pt x="2618941" y="-8527"/>
                  <a:pt x="2745676" y="0"/>
                </a:cubicBezTo>
                <a:cubicBezTo>
                  <a:pt x="2931643" y="26136"/>
                  <a:pt x="3158142" y="-56944"/>
                  <a:pt x="3340798" y="0"/>
                </a:cubicBezTo>
                <a:cubicBezTo>
                  <a:pt x="3532039" y="10299"/>
                  <a:pt x="3748090" y="-3814"/>
                  <a:pt x="4057650" y="0"/>
                </a:cubicBezTo>
                <a:cubicBezTo>
                  <a:pt x="4057333" y="4276"/>
                  <a:pt x="4057768" y="7437"/>
                  <a:pt x="4057650" y="13716"/>
                </a:cubicBezTo>
                <a:cubicBezTo>
                  <a:pt x="3759943" y="44812"/>
                  <a:pt x="3655385" y="-12313"/>
                  <a:pt x="3381375" y="13716"/>
                </a:cubicBezTo>
                <a:cubicBezTo>
                  <a:pt x="3117080" y="43667"/>
                  <a:pt x="2965830" y="11179"/>
                  <a:pt x="2826830" y="13716"/>
                </a:cubicBezTo>
                <a:cubicBezTo>
                  <a:pt x="2719180" y="50001"/>
                  <a:pt x="2405341" y="23637"/>
                  <a:pt x="2272284" y="13716"/>
                </a:cubicBezTo>
                <a:cubicBezTo>
                  <a:pt x="2146521" y="37825"/>
                  <a:pt x="1920511" y="43731"/>
                  <a:pt x="1555432" y="13716"/>
                </a:cubicBezTo>
                <a:cubicBezTo>
                  <a:pt x="1341297" y="-14932"/>
                  <a:pt x="1185337" y="6286"/>
                  <a:pt x="960310" y="13716"/>
                </a:cubicBezTo>
                <a:cubicBezTo>
                  <a:pt x="797841" y="-31644"/>
                  <a:pt x="348704" y="-84402"/>
                  <a:pt x="0" y="13716"/>
                </a:cubicBezTo>
                <a:cubicBezTo>
                  <a:pt x="-929" y="10136"/>
                  <a:pt x="7" y="679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057650"/>
                      <a:gd name="connsiteY0" fmla="*/ 0 h 13716"/>
                      <a:gd name="connsiteX1" fmla="*/ 757428 w 4057650"/>
                      <a:gd name="connsiteY1" fmla="*/ 0 h 13716"/>
                      <a:gd name="connsiteX2" fmla="*/ 1474279 w 4057650"/>
                      <a:gd name="connsiteY2" fmla="*/ 0 h 13716"/>
                      <a:gd name="connsiteX3" fmla="*/ 2191131 w 4057650"/>
                      <a:gd name="connsiteY3" fmla="*/ 0 h 13716"/>
                      <a:gd name="connsiteX4" fmla="*/ 2745676 w 4057650"/>
                      <a:gd name="connsiteY4" fmla="*/ 0 h 13716"/>
                      <a:gd name="connsiteX5" fmla="*/ 3340798 w 4057650"/>
                      <a:gd name="connsiteY5" fmla="*/ 0 h 13716"/>
                      <a:gd name="connsiteX6" fmla="*/ 4057650 w 4057650"/>
                      <a:gd name="connsiteY6" fmla="*/ 0 h 13716"/>
                      <a:gd name="connsiteX7" fmla="*/ 4057650 w 4057650"/>
                      <a:gd name="connsiteY7" fmla="*/ 13716 h 13716"/>
                      <a:gd name="connsiteX8" fmla="*/ 3381375 w 4057650"/>
                      <a:gd name="connsiteY8" fmla="*/ 13716 h 13716"/>
                      <a:gd name="connsiteX9" fmla="*/ 2826830 w 4057650"/>
                      <a:gd name="connsiteY9" fmla="*/ 13716 h 13716"/>
                      <a:gd name="connsiteX10" fmla="*/ 2272284 w 4057650"/>
                      <a:gd name="connsiteY10" fmla="*/ 13716 h 13716"/>
                      <a:gd name="connsiteX11" fmla="*/ 1555432 w 4057650"/>
                      <a:gd name="connsiteY11" fmla="*/ 13716 h 13716"/>
                      <a:gd name="connsiteX12" fmla="*/ 960310 w 4057650"/>
                      <a:gd name="connsiteY12" fmla="*/ 13716 h 13716"/>
                      <a:gd name="connsiteX13" fmla="*/ 0 w 4057650"/>
                      <a:gd name="connsiteY13" fmla="*/ 13716 h 13716"/>
                      <a:gd name="connsiteX14" fmla="*/ 0 w 4057650"/>
                      <a:gd name="connsiteY14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057650" h="13716" fill="none" extrusionOk="0">
                        <a:moveTo>
                          <a:pt x="0" y="0"/>
                        </a:moveTo>
                        <a:cubicBezTo>
                          <a:pt x="371182" y="3227"/>
                          <a:pt x="494372" y="9222"/>
                          <a:pt x="757428" y="0"/>
                        </a:cubicBezTo>
                        <a:cubicBezTo>
                          <a:pt x="1020484" y="-9222"/>
                          <a:pt x="1116719" y="-4357"/>
                          <a:pt x="1474279" y="0"/>
                        </a:cubicBezTo>
                        <a:cubicBezTo>
                          <a:pt x="1831839" y="4357"/>
                          <a:pt x="1920973" y="-11809"/>
                          <a:pt x="2191131" y="0"/>
                        </a:cubicBezTo>
                        <a:cubicBezTo>
                          <a:pt x="2461289" y="11809"/>
                          <a:pt x="2589480" y="-22604"/>
                          <a:pt x="2745676" y="0"/>
                        </a:cubicBezTo>
                        <a:cubicBezTo>
                          <a:pt x="2901872" y="22604"/>
                          <a:pt x="3136452" y="-12306"/>
                          <a:pt x="3340798" y="0"/>
                        </a:cubicBezTo>
                        <a:cubicBezTo>
                          <a:pt x="3545144" y="12306"/>
                          <a:pt x="3766934" y="-21556"/>
                          <a:pt x="4057650" y="0"/>
                        </a:cubicBezTo>
                        <a:cubicBezTo>
                          <a:pt x="4057378" y="4708"/>
                          <a:pt x="4057987" y="7132"/>
                          <a:pt x="4057650" y="13716"/>
                        </a:cubicBezTo>
                        <a:cubicBezTo>
                          <a:pt x="3743404" y="35553"/>
                          <a:pt x="3625516" y="-19495"/>
                          <a:pt x="3381375" y="13716"/>
                        </a:cubicBezTo>
                        <a:cubicBezTo>
                          <a:pt x="3137235" y="46927"/>
                          <a:pt x="2946571" y="-4571"/>
                          <a:pt x="2826830" y="13716"/>
                        </a:cubicBezTo>
                        <a:cubicBezTo>
                          <a:pt x="2707090" y="32003"/>
                          <a:pt x="2402756" y="-3140"/>
                          <a:pt x="2272284" y="13716"/>
                        </a:cubicBezTo>
                        <a:cubicBezTo>
                          <a:pt x="2141812" y="30572"/>
                          <a:pt x="1895935" y="13627"/>
                          <a:pt x="1555432" y="13716"/>
                        </a:cubicBezTo>
                        <a:cubicBezTo>
                          <a:pt x="1214929" y="13805"/>
                          <a:pt x="1103072" y="9931"/>
                          <a:pt x="960310" y="13716"/>
                        </a:cubicBezTo>
                        <a:cubicBezTo>
                          <a:pt x="817548" y="17501"/>
                          <a:pt x="402272" y="-33931"/>
                          <a:pt x="0" y="13716"/>
                        </a:cubicBezTo>
                        <a:cubicBezTo>
                          <a:pt x="-460" y="10837"/>
                          <a:pt x="38" y="6680"/>
                          <a:pt x="0" y="0"/>
                        </a:cubicBezTo>
                        <a:close/>
                      </a:path>
                      <a:path w="4057650" h="13716" stroke="0" extrusionOk="0">
                        <a:moveTo>
                          <a:pt x="0" y="0"/>
                        </a:moveTo>
                        <a:cubicBezTo>
                          <a:pt x="248348" y="13145"/>
                          <a:pt x="486117" y="25042"/>
                          <a:pt x="635698" y="0"/>
                        </a:cubicBezTo>
                        <a:cubicBezTo>
                          <a:pt x="785279" y="-25042"/>
                          <a:pt x="917762" y="-5537"/>
                          <a:pt x="1190244" y="0"/>
                        </a:cubicBezTo>
                        <a:cubicBezTo>
                          <a:pt x="1462726" y="5537"/>
                          <a:pt x="1667120" y="-21232"/>
                          <a:pt x="1947672" y="0"/>
                        </a:cubicBezTo>
                        <a:cubicBezTo>
                          <a:pt x="2228224" y="21232"/>
                          <a:pt x="2280631" y="-21698"/>
                          <a:pt x="2583370" y="0"/>
                        </a:cubicBezTo>
                        <a:cubicBezTo>
                          <a:pt x="2886109" y="21698"/>
                          <a:pt x="3022941" y="19647"/>
                          <a:pt x="3219069" y="0"/>
                        </a:cubicBezTo>
                        <a:cubicBezTo>
                          <a:pt x="3415197" y="-19647"/>
                          <a:pt x="3747500" y="26991"/>
                          <a:pt x="4057650" y="0"/>
                        </a:cubicBezTo>
                        <a:cubicBezTo>
                          <a:pt x="4056980" y="3019"/>
                          <a:pt x="4057134" y="10425"/>
                          <a:pt x="4057650" y="13716"/>
                        </a:cubicBezTo>
                        <a:cubicBezTo>
                          <a:pt x="3865148" y="-7885"/>
                          <a:pt x="3702543" y="44896"/>
                          <a:pt x="3381375" y="13716"/>
                        </a:cubicBezTo>
                        <a:cubicBezTo>
                          <a:pt x="3060208" y="-17464"/>
                          <a:pt x="2956571" y="-13250"/>
                          <a:pt x="2826830" y="13716"/>
                        </a:cubicBezTo>
                        <a:cubicBezTo>
                          <a:pt x="2697089" y="40682"/>
                          <a:pt x="2411031" y="38582"/>
                          <a:pt x="2150555" y="13716"/>
                        </a:cubicBezTo>
                        <a:cubicBezTo>
                          <a:pt x="1890080" y="-11150"/>
                          <a:pt x="1741827" y="-5187"/>
                          <a:pt x="1474280" y="13716"/>
                        </a:cubicBezTo>
                        <a:cubicBezTo>
                          <a:pt x="1206734" y="32619"/>
                          <a:pt x="998203" y="28763"/>
                          <a:pt x="838581" y="13716"/>
                        </a:cubicBezTo>
                        <a:cubicBezTo>
                          <a:pt x="678959" y="-1331"/>
                          <a:pt x="187101" y="-17784"/>
                          <a:pt x="0" y="13716"/>
                        </a:cubicBezTo>
                        <a:cubicBezTo>
                          <a:pt x="-114" y="7033"/>
                          <a:pt x="103" y="3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92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 idx="4294967295"/>
          </p:nvPr>
        </p:nvSpPr>
        <p:spPr>
          <a:xfrm>
            <a:off x="372575" y="313627"/>
            <a:ext cx="2045029" cy="492931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" sz="3600" b="1">
                <a:solidFill>
                  <a:srgbClr val="432727"/>
                </a:solidFill>
                <a:latin typeface="Calibri Light"/>
                <a:cs typeface="Calibri Light"/>
              </a:rPr>
              <a:t>Indecision</a:t>
            </a:r>
          </a:p>
        </p:txBody>
      </p:sp>
      <p:sp>
        <p:nvSpPr>
          <p:cNvPr id="3" name="CasellaDiTesto 1">
            <a:extLst>
              <a:ext uri="{FF2B5EF4-FFF2-40B4-BE49-F238E27FC236}">
                <a16:creationId xmlns:a16="http://schemas.microsoft.com/office/drawing/2014/main" id="{5E356DEB-514C-034F-8285-84421CCB544C}"/>
              </a:ext>
            </a:extLst>
          </p:cNvPr>
          <p:cNvSpPr txBox="1"/>
          <p:nvPr/>
        </p:nvSpPr>
        <p:spPr>
          <a:xfrm>
            <a:off x="2971800" y="954528"/>
            <a:ext cx="3368523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i="1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“Car buying is driven by many factors, but emotion is undeniably the most influential.”</a:t>
            </a:r>
            <a:endParaRPr lang="it-IT" sz="1800" i="1" kern="1200">
              <a:solidFill>
                <a:schemeClr val="tx1"/>
              </a:solidFill>
              <a:latin typeface="Calibri Light"/>
              <a:ea typeface="+mn-ea"/>
              <a:cs typeface="Calibri Light"/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556110AB-DE3F-CE5A-15CC-C5CD6AE500DD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DF0A2574-F0A5-68A4-5F47-F4EFC199D154}"/>
              </a:ext>
            </a:extLst>
          </p:cNvPr>
          <p:cNvSpPr/>
          <p:nvPr/>
        </p:nvSpPr>
        <p:spPr>
          <a:xfrm>
            <a:off x="-32872" y="1349710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341FDD-BB29-9E7C-4E2D-B30F7B21771E}"/>
              </a:ext>
            </a:extLst>
          </p:cNvPr>
          <p:cNvSpPr/>
          <p:nvPr/>
        </p:nvSpPr>
        <p:spPr>
          <a:xfrm>
            <a:off x="8671355" y="3834194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 descr="Indecisive ">
            <a:extLst>
              <a:ext uri="{FF2B5EF4-FFF2-40B4-BE49-F238E27FC236}">
                <a16:creationId xmlns:a16="http://schemas.microsoft.com/office/drawing/2014/main" id="{AE64271D-435C-B005-B9C3-7DC41D203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7444" y="211187"/>
            <a:ext cx="564356" cy="56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isualizza immagine di origine">
            <a:extLst>
              <a:ext uri="{FF2B5EF4-FFF2-40B4-BE49-F238E27FC236}">
                <a16:creationId xmlns:a16="http://schemas.microsoft.com/office/drawing/2014/main" id="{CA0421E9-170D-F620-5C78-3AFD7FA76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622" y="1956307"/>
            <a:ext cx="3918211" cy="261867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364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CE1031-B604-03E9-2A57-A61530C09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90" y="273844"/>
            <a:ext cx="4634230" cy="618520"/>
          </a:xfrm>
        </p:spPr>
        <p:txBody>
          <a:bodyPr>
            <a:normAutofit/>
          </a:bodyPr>
          <a:lstStyle/>
          <a:p>
            <a:r>
              <a:rPr lang="it-IT" sz="3600" b="1" dirty="0">
                <a:solidFill>
                  <a:srgbClr val="432727"/>
                </a:solidFill>
                <a:sym typeface="Arial"/>
              </a:rPr>
              <a:t>Emotion recognition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D101368A-7173-C765-C2A0-B354C76A7B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72122" y="892364"/>
            <a:ext cx="2621638" cy="3604885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981B63-3790-C64D-EE4E-59A65EFD5464}"/>
              </a:ext>
            </a:extLst>
          </p:cNvPr>
          <p:cNvSpPr txBox="1"/>
          <p:nvPr/>
        </p:nvSpPr>
        <p:spPr>
          <a:xfrm>
            <a:off x="349770" y="1422459"/>
            <a:ext cx="4955472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700" b="1" kern="1200" dirty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Classes:</a:t>
            </a:r>
            <a:r>
              <a:rPr lang="it-IT" sz="1700" kern="1200" dirty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 6 classes corresponding to </a:t>
            </a:r>
            <a:r>
              <a:rPr lang="it-IT" sz="1700" kern="1200" dirty="0" err="1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different</a:t>
            </a:r>
            <a:r>
              <a:rPr lang="it-IT" sz="1700" kern="1200" dirty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 emotions</a:t>
            </a:r>
          </a:p>
          <a:p>
            <a:endParaRPr lang="en-GB" sz="1700" b="1" kern="1200" dirty="0">
              <a:solidFill>
                <a:schemeClr val="tx1"/>
              </a:solidFill>
              <a:latin typeface="+mn-lt"/>
              <a:ea typeface="Roboto" panose="02000000000000000000" pitchFamily="2" charset="0"/>
              <a:cs typeface="+mn-cs"/>
            </a:endParaRPr>
          </a:p>
          <a:p>
            <a:endParaRPr lang="en-US" sz="1700" b="1" kern="1200" dirty="0">
              <a:solidFill>
                <a:schemeClr val="tx1"/>
              </a:solidFill>
              <a:latin typeface="+mn-lt"/>
              <a:ea typeface="Roboto" panose="02000000000000000000" pitchFamily="2" charset="0"/>
              <a:cs typeface="+mn-cs"/>
            </a:endParaRPr>
          </a:p>
          <a:p>
            <a:r>
              <a:rPr lang="en-US" sz="1700" b="1" kern="1200" dirty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Accuracy: </a:t>
            </a:r>
            <a:r>
              <a:rPr lang="en-US" sz="1700" kern="1200" dirty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93% for happy, surprise, neutral </a:t>
            </a:r>
            <a:endParaRPr lang="en-GB" sz="1700" kern="1200" dirty="0">
              <a:solidFill>
                <a:schemeClr val="tx1"/>
              </a:solidFill>
              <a:latin typeface="+mn-lt"/>
              <a:ea typeface="Roboto" panose="02000000000000000000" pitchFamily="2" charset="0"/>
              <a:cs typeface="+mn-cs"/>
            </a:endParaRPr>
          </a:p>
          <a:p>
            <a:endParaRPr lang="en-US" sz="1700" kern="1200" dirty="0">
              <a:solidFill>
                <a:schemeClr val="tx1"/>
              </a:solidFill>
              <a:latin typeface="+mn-lt"/>
              <a:ea typeface="Roboto" panose="02000000000000000000" pitchFamily="2" charset="0"/>
              <a:cs typeface="+mn-cs"/>
            </a:endParaRPr>
          </a:p>
          <a:p>
            <a:endParaRPr lang="it-IT" sz="1700" kern="1200" dirty="0">
              <a:solidFill>
                <a:schemeClr val="tx1"/>
              </a:solidFill>
              <a:latin typeface="+mn-lt"/>
              <a:ea typeface="Roboto" panose="02000000000000000000" pitchFamily="2" charset="0"/>
              <a:cs typeface="+mn-cs"/>
            </a:endParaRPr>
          </a:p>
          <a:p>
            <a:r>
              <a:rPr lang="it-IT" sz="1700" b="1" kern="1200" dirty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Images </a:t>
            </a:r>
            <a:r>
              <a:rPr lang="it-IT" sz="1700" b="1" kern="1200" dirty="0" err="1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resolution</a:t>
            </a:r>
            <a:r>
              <a:rPr lang="it-IT" sz="1700" kern="1200" dirty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: 640 × 480</a:t>
            </a:r>
            <a:r>
              <a:rPr lang="en-GB" sz="1700" kern="1200" dirty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 / 30 fps</a:t>
            </a:r>
            <a:endParaRPr lang="it-IT" sz="1700" kern="1200" dirty="0">
              <a:solidFill>
                <a:schemeClr val="tx1"/>
              </a:solidFill>
              <a:latin typeface="+mn-lt"/>
              <a:ea typeface="Roboto" panose="02000000000000000000" pitchFamily="2" charset="0"/>
              <a:cs typeface="+mn-cs"/>
            </a:endParaRPr>
          </a:p>
          <a:p>
            <a:endParaRPr lang="it-IT" sz="1700" kern="1200" dirty="0">
              <a:solidFill>
                <a:schemeClr val="tx1"/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5511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CE1031-B604-03E9-2A57-A61530C09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890" y="273844"/>
            <a:ext cx="4634230" cy="618520"/>
          </a:xfrm>
        </p:spPr>
        <p:txBody>
          <a:bodyPr>
            <a:normAutofit/>
          </a:bodyPr>
          <a:lstStyle/>
          <a:p>
            <a:r>
              <a:rPr lang="it-IT" sz="3600" b="1" dirty="0">
                <a:solidFill>
                  <a:srgbClr val="432727"/>
                </a:solidFill>
                <a:sym typeface="Arial"/>
              </a:rPr>
              <a:t>Face </a:t>
            </a:r>
            <a:r>
              <a:rPr lang="it-IT" sz="3600" b="1" dirty="0" err="1">
                <a:solidFill>
                  <a:srgbClr val="432727"/>
                </a:solidFill>
                <a:sym typeface="Arial"/>
              </a:rPr>
              <a:t>recognition</a:t>
            </a:r>
            <a:r>
              <a:rPr lang="it-IT" sz="3600" b="1" dirty="0">
                <a:solidFill>
                  <a:srgbClr val="432727"/>
                </a:solidFill>
                <a:sym typeface="Arial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D981B63-3790-C64D-EE4E-59A65EFD5464}"/>
              </a:ext>
            </a:extLst>
          </p:cNvPr>
          <p:cNvSpPr txBox="1"/>
          <p:nvPr/>
        </p:nvSpPr>
        <p:spPr>
          <a:xfrm>
            <a:off x="349770" y="1422459"/>
            <a:ext cx="3489314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700" kern="1200" dirty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Easy access on user </a:t>
            </a:r>
            <a:r>
              <a:rPr lang="it-IT" sz="1700" kern="1200" dirty="0" err="1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profile</a:t>
            </a:r>
            <a:r>
              <a:rPr lang="it-IT" sz="1700" kern="1200" dirty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 </a:t>
            </a:r>
          </a:p>
          <a:p>
            <a:endParaRPr lang="en-GB" sz="1700" kern="1200" dirty="0">
              <a:solidFill>
                <a:schemeClr val="tx1"/>
              </a:solidFill>
              <a:latin typeface="+mn-lt"/>
              <a:ea typeface="Roboto" panose="02000000000000000000" pitchFamily="2" charset="0"/>
              <a:cs typeface="+mn-cs"/>
            </a:endParaRPr>
          </a:p>
          <a:p>
            <a:endParaRPr lang="en-US" sz="1700" kern="1200" dirty="0">
              <a:solidFill>
                <a:schemeClr val="tx1"/>
              </a:solidFill>
              <a:latin typeface="+mn-lt"/>
              <a:ea typeface="Roboto" panose="02000000000000000000" pitchFamily="2" charset="0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700" kern="1200" dirty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No </a:t>
            </a:r>
            <a:r>
              <a:rPr lang="it-IT" sz="1700" kern="1200" dirty="0" err="1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need</a:t>
            </a:r>
            <a:r>
              <a:rPr lang="it-IT" sz="1700" kern="1200" dirty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 to </a:t>
            </a:r>
            <a:r>
              <a:rPr lang="it-IT" sz="1700" kern="1200" dirty="0" err="1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remember</a:t>
            </a:r>
            <a:r>
              <a:rPr lang="it-IT" sz="1700" kern="1200" dirty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 username or password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it-IT" sz="1700" kern="1200" dirty="0">
              <a:solidFill>
                <a:schemeClr val="tx1"/>
              </a:solidFill>
              <a:latin typeface="+mn-lt"/>
              <a:ea typeface="Roboto" panose="02000000000000000000" pitchFamily="2" charset="0"/>
              <a:cs typeface="+mn-cs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it-IT" sz="1700" kern="1200" dirty="0" err="1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FaceNet</a:t>
            </a:r>
            <a:r>
              <a:rPr lang="it-IT" sz="1700" kern="1200" dirty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 </a:t>
            </a:r>
            <a:r>
              <a:rPr lang="it-IT" sz="1700" kern="1200" dirty="0" err="1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provides</a:t>
            </a:r>
            <a:r>
              <a:rPr lang="it-IT" sz="1700" kern="1200" dirty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 a 98% </a:t>
            </a:r>
            <a:r>
              <a:rPr lang="it-IT" sz="1700" kern="1200" dirty="0" err="1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accuracy</a:t>
            </a:r>
            <a:r>
              <a:rPr lang="it-IT" sz="1700" kern="1200" dirty="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 with </a:t>
            </a:r>
            <a:r>
              <a:rPr lang="it-IT" sz="1700" kern="1200" dirty="0" err="1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different</a:t>
            </a:r>
            <a:r>
              <a:rPr lang="it-IT" sz="1700" kern="1200">
                <a:solidFill>
                  <a:schemeClr val="tx1"/>
                </a:solidFill>
                <a:latin typeface="+mn-lt"/>
                <a:ea typeface="Roboto" panose="02000000000000000000" pitchFamily="2" charset="0"/>
                <a:cs typeface="+mn-cs"/>
              </a:rPr>
              <a:t> datasets</a:t>
            </a:r>
            <a:endParaRPr lang="en-US" sz="1700" kern="1200" dirty="0">
              <a:solidFill>
                <a:schemeClr val="tx1"/>
              </a:solidFill>
              <a:latin typeface="+mn-lt"/>
              <a:ea typeface="Roboto" panose="02000000000000000000" pitchFamily="2" charset="0"/>
              <a:cs typeface="+mn-cs"/>
            </a:endParaRPr>
          </a:p>
          <a:p>
            <a:endParaRPr lang="it-IT" sz="1700" kern="1200" dirty="0">
              <a:solidFill>
                <a:schemeClr val="tx1"/>
              </a:solidFill>
              <a:latin typeface="+mn-lt"/>
              <a:ea typeface="Roboto" panose="02000000000000000000" pitchFamily="2" charset="0"/>
              <a:cs typeface="+mn-c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11424AE-EFB5-C19C-09DC-148973D2E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726" y="1318066"/>
            <a:ext cx="4775937" cy="250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83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4C0585-9F00-E5EB-9FC4-40C1973A7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256" y="497"/>
            <a:ext cx="8929744" cy="994172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rgbClr val="432727"/>
                </a:solidFill>
              </a:rPr>
              <a:t>Omnidirectional  microphones </a:t>
            </a:r>
            <a:endParaRPr lang="it-IT" sz="3600" b="1" dirty="0">
              <a:solidFill>
                <a:srgbClr val="432727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F1F9579-21FB-E7C4-4A41-02F0EE1E2A0D}"/>
              </a:ext>
            </a:extLst>
          </p:cNvPr>
          <p:cNvSpPr txBox="1"/>
          <p:nvPr/>
        </p:nvSpPr>
        <p:spPr>
          <a:xfrm>
            <a:off x="3657600" y="1657350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1C81D770-B721-1E5C-5C54-374712283396}"/>
              </a:ext>
            </a:extLst>
          </p:cNvPr>
          <p:cNvSpPr txBox="1"/>
          <p:nvPr/>
        </p:nvSpPr>
        <p:spPr>
          <a:xfrm>
            <a:off x="772460" y="1657350"/>
            <a:ext cx="4072569" cy="22022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75"/>
              </a:lnSpc>
              <a:spcBef>
                <a:spcPts val="1000"/>
              </a:spcBef>
            </a:pPr>
            <a:endParaRPr lang="it-IT" sz="20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>
              <a:lnSpc>
                <a:spcPts val="1875"/>
              </a:lnSpc>
              <a:spcBef>
                <a:spcPts val="1000"/>
              </a:spcBef>
            </a:pPr>
            <a:r>
              <a:rPr lang="it-IT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Frequency </a:t>
            </a:r>
            <a:r>
              <a:rPr lang="it-IT" sz="20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response</a:t>
            </a:r>
            <a:r>
              <a:rPr lang="it-IT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16khz</a:t>
            </a:r>
          </a:p>
          <a:p>
            <a:pPr>
              <a:lnSpc>
                <a:spcPts val="1875"/>
              </a:lnSpc>
              <a:spcBef>
                <a:spcPts val="1000"/>
              </a:spcBef>
            </a:pPr>
            <a:r>
              <a:rPr lang="it-IT" sz="2000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Snr</a:t>
            </a:r>
            <a:r>
              <a:rPr lang="it-IT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 65 dB</a:t>
            </a:r>
          </a:p>
          <a:p>
            <a:pPr>
              <a:lnSpc>
                <a:spcPts val="1875"/>
              </a:lnSpc>
              <a:spcBef>
                <a:spcPts val="1000"/>
              </a:spcBef>
            </a:pPr>
            <a:r>
              <a:rPr lang="it-IT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Bit rate</a:t>
            </a:r>
            <a:r>
              <a:rPr lang="it-IT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24 bit </a:t>
            </a:r>
          </a:p>
          <a:p>
            <a:pPr>
              <a:lnSpc>
                <a:spcPts val="1875"/>
              </a:lnSpc>
              <a:spcBef>
                <a:spcPts val="1000"/>
              </a:spcBef>
            </a:pPr>
            <a:r>
              <a:rPr lang="en-GB" sz="20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Open Circuit Sensitivity</a:t>
            </a:r>
            <a:r>
              <a:rPr lang="en-GB" sz="1800" b="1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GB" sz="1800" dirty="0">
                <a:solidFill>
                  <a:srgbClr val="1A1A1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–46 dB</a:t>
            </a:r>
            <a:endParaRPr lang="it-IT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lnSpc>
                <a:spcPts val="1875"/>
              </a:lnSpc>
              <a:spcBef>
                <a:spcPts val="1000"/>
              </a:spcBef>
            </a:pPr>
            <a:endParaRPr lang="it-IT" sz="20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09595B7F-654D-0982-D97B-D86A7FFC0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3803" y="1657350"/>
            <a:ext cx="3843047" cy="257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22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4A21BD-50E9-9E97-0903-6BC4B0D0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5352" y="333847"/>
            <a:ext cx="4647768" cy="818371"/>
          </a:xfrm>
        </p:spPr>
        <p:txBody>
          <a:bodyPr>
            <a:normAutofit/>
          </a:bodyPr>
          <a:lstStyle/>
          <a:p>
            <a:r>
              <a:rPr lang="it-IT" sz="3600" b="1">
                <a:solidFill>
                  <a:srgbClr val="432727"/>
                </a:solidFill>
              </a:rPr>
              <a:t>Camera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C0079E45-B701-5967-EA1D-0F613F13E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5352" y="1426538"/>
            <a:ext cx="4939867" cy="2839064"/>
          </a:xfrm>
        </p:spPr>
        <p:txBody>
          <a:bodyPr>
            <a:normAutofit lnSpcReduction="10000"/>
          </a:bodyPr>
          <a:lstStyle/>
          <a:p>
            <a:pPr>
              <a:buSzPct val="100000"/>
            </a:pPr>
            <a:r>
              <a:rPr lang="fr-FR" sz="18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Price ranges</a:t>
            </a:r>
            <a:r>
              <a:rPr lang="fr-FR" sz="1800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: </a:t>
            </a:r>
            <a:r>
              <a:rPr lang="fr-FR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55-70 €</a:t>
            </a:r>
          </a:p>
          <a:p>
            <a:pPr>
              <a:buSzPct val="100000"/>
            </a:pPr>
            <a:r>
              <a:rPr lang="fr-FR" sz="18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Dime</a:t>
            </a:r>
            <a:r>
              <a:rPr lang="fr-FR" sz="1800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nsions:</a:t>
            </a:r>
            <a:r>
              <a:rPr lang="fr-FR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3.4” x 2.4” x 1.1” (63.2 x 88.0 x 28.5mm)</a:t>
            </a:r>
            <a:endParaRPr lang="it-IT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SzPct val="100000"/>
            </a:pPr>
            <a:r>
              <a:rPr lang="en-GB" sz="1800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Interior-Facing Camera:</a:t>
            </a:r>
            <a:r>
              <a:rPr lang="en-GB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Night Vision Infrared, 720p HD video @ 30 FPS, FOV 120 degrees</a:t>
            </a:r>
            <a:endParaRPr lang="it-IT" sz="18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SzPct val="100000"/>
            </a:pPr>
            <a:r>
              <a:rPr lang="en-GB" sz="1800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Power Requirements: </a:t>
            </a:r>
            <a:r>
              <a:rPr lang="en-GB" sz="1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DC Power DC 12V Power Source, Sleep Mode after 72 hours</a:t>
            </a:r>
            <a:endParaRPr lang="it-IT" sz="1800" b="1" dirty="0">
              <a:latin typeface="Calibri Light" panose="020F0302020204030204" pitchFamily="34" charset="0"/>
              <a:ea typeface="Yu Gothic Light" panose="020B0300000000000000" pitchFamily="34" charset="-128"/>
              <a:cs typeface="Times New Roman" panose="02020603050405020304" pitchFamily="18" charset="0"/>
            </a:endParaRPr>
          </a:p>
          <a:p>
            <a:pPr>
              <a:buSzPct val="100000"/>
            </a:pPr>
            <a:r>
              <a:rPr lang="en-GB" sz="1800" b="1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Connectivity: </a:t>
            </a:r>
            <a:r>
              <a:rPr lang="en-GB" sz="1800" dirty="0">
                <a:effectLst/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Bluetooth Low Power 4.2</a:t>
            </a:r>
          </a:p>
          <a:p>
            <a:pPr>
              <a:buSzPct val="100000"/>
            </a:pPr>
            <a:r>
              <a:rPr lang="it-IT" sz="1800" b="1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Frame rate:  </a:t>
            </a:r>
            <a:r>
              <a:rPr lang="it-IT" sz="1800" dirty="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30fps </a:t>
            </a:r>
            <a:endParaRPr lang="it-IT" sz="1800" b="1" dirty="0"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  <p:pic>
        <p:nvPicPr>
          <p:cNvPr id="1026" name="Picture 2" descr="Obiettivo fotografico: tutto quello che c'è da sapere per scattare bene">
            <a:extLst>
              <a:ext uri="{FF2B5EF4-FFF2-40B4-BE49-F238E27FC236}">
                <a16:creationId xmlns:a16="http://schemas.microsoft.com/office/drawing/2014/main" id="{F94C5BEA-DF87-ED61-69AE-20D7B00ED1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7" r="25814"/>
          <a:stretch/>
        </p:blipFill>
        <p:spPr bwMode="auto">
          <a:xfrm>
            <a:off x="20" y="10"/>
            <a:ext cx="3476673" cy="51434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363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9192C51-B764-4A9B-9587-5EF8B628B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55&quot; Transparent OLED Display Rental">
            <a:extLst>
              <a:ext uri="{FF2B5EF4-FFF2-40B4-BE49-F238E27FC236}">
                <a16:creationId xmlns:a16="http://schemas.microsoft.com/office/drawing/2014/main" id="{CE60884C-33FB-F51E-8C66-5EFC4E2509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519" r="29519"/>
          <a:stretch/>
        </p:blipFill>
        <p:spPr bwMode="auto">
          <a:xfrm>
            <a:off x="2327189" y="1"/>
            <a:ext cx="6929796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84A21BD-50E9-9E97-0903-6BC4B0D0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417892"/>
            <a:ext cx="3886133" cy="1253677"/>
          </a:xfrm>
        </p:spPr>
        <p:txBody>
          <a:bodyPr>
            <a:normAutofit/>
          </a:bodyPr>
          <a:lstStyle/>
          <a:p>
            <a:r>
              <a:rPr lang="it-IT" sz="3000" b="1"/>
              <a:t>Display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C0079E45-B701-5967-EA1D-0F613F13E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697" y="1804987"/>
            <a:ext cx="3886131" cy="2791829"/>
          </a:xfrm>
        </p:spPr>
        <p:txBody>
          <a:bodyPr>
            <a:normAutofit/>
          </a:bodyPr>
          <a:lstStyle/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500" b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Native resolution: </a:t>
            </a:r>
            <a:r>
              <a:rPr lang="en-GB" sz="150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1920×1080 (FHD)</a:t>
            </a:r>
            <a:endParaRPr lang="it-IT" sz="1500"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500" b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Vision angle (O x V): </a:t>
            </a:r>
            <a:r>
              <a:rPr lang="it-IT" sz="150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178 × 178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500" b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Colour depth:</a:t>
            </a:r>
            <a:r>
              <a:rPr lang="en-GB" sz="150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1,07 billion of colours</a:t>
            </a:r>
            <a:endParaRPr lang="it-IT" sz="1500"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500" b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Usage time (hours/days): </a:t>
            </a:r>
            <a:r>
              <a:rPr lang="en-GB" sz="150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18/7</a:t>
            </a:r>
            <a:endParaRPr lang="it-IT" sz="1500"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500" b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Protective screen: </a:t>
            </a:r>
            <a:r>
              <a:rPr lang="en-GB" sz="150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3.0 mm, tempered, no-reverb</a:t>
            </a:r>
            <a:endParaRPr lang="it-IT" sz="1500"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n-GB" sz="1500" b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Functional temperature interval: </a:t>
            </a:r>
            <a:r>
              <a:rPr lang="en-GB" sz="150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-10°C to 50°C</a:t>
            </a:r>
            <a:endParaRPr lang="it-IT" sz="1500"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  <a:p>
            <a:pPr marL="342900" lvl="0" indent="-342900"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GB" sz="1500" b="1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Functional humidity interval:</a:t>
            </a:r>
            <a:r>
              <a:rPr lang="en-GB" sz="1500">
                <a:latin typeface="Calibri" panose="020F050202020403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 10% to 90%</a:t>
            </a:r>
            <a:endParaRPr lang="it-IT" sz="1500">
              <a:latin typeface="Calibri" panose="020F0502020204030204" pitchFamily="34" charset="0"/>
              <a:ea typeface="Yu Mincho" panose="02020400000000000000" pitchFamily="18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5441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4A21BD-50E9-9E97-0903-6BC4B0D0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410" y="182879"/>
            <a:ext cx="7886700" cy="840581"/>
          </a:xfrm>
        </p:spPr>
        <p:txBody>
          <a:bodyPr/>
          <a:lstStyle/>
          <a:p>
            <a:r>
              <a:rPr lang="it-IT" sz="3600" b="1" dirty="0">
                <a:solidFill>
                  <a:srgbClr val="432727"/>
                </a:solidFill>
              </a:rPr>
              <a:t>Lights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C0079E45-B701-5967-EA1D-0F613F13E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5130" y="1008553"/>
            <a:ext cx="7924980" cy="678912"/>
          </a:xfrm>
        </p:spPr>
        <p:txBody>
          <a:bodyPr>
            <a:normAutofit/>
          </a:bodyPr>
          <a:lstStyle/>
          <a:p>
            <a:pPr marL="0" indent="0">
              <a:lnSpc>
                <a:spcPts val="1875"/>
              </a:lnSpc>
              <a:buNone/>
            </a:pPr>
            <a:r>
              <a:rPr lang="en-US" sz="2000"/>
              <a:t>The upcoming next big trend in automotive interior lighting are 1,000 of RGB light-emitting diodes (LEDs).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None/>
            </a:pPr>
            <a:endParaRPr lang="it-IT" sz="2000" b="1">
              <a:solidFill>
                <a:srgbClr val="0F1111"/>
              </a:solidFill>
              <a:latin typeface="Amazon Ember"/>
              <a:cs typeface="Arial"/>
              <a:sym typeface="Arial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FAB8350-2A54-2349-2EF4-FF6D3FD49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768905"/>
            <a:ext cx="3632227" cy="170080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E7479030-7582-197A-1357-637B48AFB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2520" y="1768905"/>
            <a:ext cx="3631110" cy="210558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3B86388A-81B6-95F0-B523-AB4ED39BD5E2}"/>
              </a:ext>
            </a:extLst>
          </p:cNvPr>
          <p:cNvSpPr txBox="1"/>
          <p:nvPr/>
        </p:nvSpPr>
        <p:spPr>
          <a:xfrm>
            <a:off x="0" y="4769107"/>
            <a:ext cx="45810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0" i="0" u="none" strike="noStrike">
                <a:solidFill>
                  <a:srgbClr val="1C1D1E"/>
                </a:solidFill>
                <a:effectLst/>
                <a:latin typeface="Open Sans" panose="020B0606030504020204" pitchFamily="34" charset="0"/>
              </a:rPr>
              <a:t>Sources: BMW Group, MINI</a:t>
            </a:r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F27D1E3-8271-2658-7BE7-8F0CA9271565}"/>
              </a:ext>
            </a:extLst>
          </p:cNvPr>
          <p:cNvSpPr txBox="1"/>
          <p:nvPr/>
        </p:nvSpPr>
        <p:spPr>
          <a:xfrm>
            <a:off x="628650" y="3510892"/>
            <a:ext cx="3631110" cy="803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1875"/>
              </a:lnSpc>
              <a:buNone/>
            </a:pPr>
            <a:r>
              <a:rPr lang="en-US" sz="1400"/>
              <a:t>Single edge-lit RGB LED</a:t>
            </a:r>
          </a:p>
          <a:p>
            <a:pPr marL="0" indent="0">
              <a:lnSpc>
                <a:spcPts val="1875"/>
              </a:lnSpc>
              <a:buNone/>
            </a:pPr>
            <a:endParaRPr lang="en-US" sz="1400"/>
          </a:p>
          <a:p>
            <a:pPr marL="0" indent="0">
              <a:lnSpc>
                <a:spcPts val="1875"/>
              </a:lnSpc>
              <a:buNone/>
            </a:pPr>
            <a:r>
              <a:rPr lang="en-US" sz="1400"/>
              <a:t>Data rate: 20 kbit/s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70B54ED-EDA0-6525-01D0-4BEB3B015E64}"/>
              </a:ext>
            </a:extLst>
          </p:cNvPr>
          <p:cNvSpPr txBox="1"/>
          <p:nvPr/>
        </p:nvSpPr>
        <p:spPr>
          <a:xfrm>
            <a:off x="4922520" y="3955925"/>
            <a:ext cx="3631110" cy="559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1875"/>
              </a:lnSpc>
              <a:buNone/>
            </a:pPr>
            <a:r>
              <a:rPr lang="en-US" sz="1400"/>
              <a:t>Large number of direct-lit RGB LED</a:t>
            </a:r>
          </a:p>
          <a:p>
            <a:pPr marL="0" indent="0">
              <a:lnSpc>
                <a:spcPts val="1875"/>
              </a:lnSpc>
              <a:buNone/>
            </a:pP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143974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B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4A21BD-50E9-9E97-0903-6BC4B0D0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153603"/>
            <a:ext cx="4939868" cy="721852"/>
          </a:xfrm>
        </p:spPr>
        <p:txBody>
          <a:bodyPr>
            <a:normAutofit/>
          </a:bodyPr>
          <a:lstStyle/>
          <a:p>
            <a:r>
              <a:rPr lang="it-IT" sz="3600" b="1" dirty="0">
                <a:solidFill>
                  <a:srgbClr val="432727"/>
                </a:solidFill>
                <a:latin typeface="Calibri Light"/>
                <a:cs typeface="Calibri Light"/>
                <a:sym typeface="Arial"/>
              </a:rPr>
              <a:t>Lights</a:t>
            </a:r>
          </a:p>
        </p:txBody>
      </p:sp>
      <p:sp>
        <p:nvSpPr>
          <p:cNvPr id="10" name="Segnaposto contenuto 9">
            <a:extLst>
              <a:ext uri="{FF2B5EF4-FFF2-40B4-BE49-F238E27FC236}">
                <a16:creationId xmlns:a16="http://schemas.microsoft.com/office/drawing/2014/main" id="{C0079E45-B701-5967-EA1D-0F613F13E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072" y="965200"/>
            <a:ext cx="5156199" cy="407041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/>
              <a:t>Large area “pixelated” lighting with daylight performance requires an optimized combination of </a:t>
            </a:r>
            <a:r>
              <a:rPr lang="en-US" sz="2000" b="1"/>
              <a:t>optic technologies </a:t>
            </a:r>
            <a:r>
              <a:rPr lang="en-US" sz="2000"/>
              <a:t>as well as </a:t>
            </a:r>
            <a:r>
              <a:rPr lang="en-US" sz="2000" b="1"/>
              <a:t>dedicated electronics, hardware and software</a:t>
            </a:r>
            <a:r>
              <a:rPr lang="en-US" sz="2000"/>
              <a:t>: </a:t>
            </a:r>
          </a:p>
          <a:p>
            <a:r>
              <a:rPr lang="en-US" sz="1800"/>
              <a:t>High power RGB LEDs (daylight readable) </a:t>
            </a:r>
          </a:p>
          <a:p>
            <a:r>
              <a:rPr lang="en-US" sz="1800"/>
              <a:t>Light guides for direct-lit backlight </a:t>
            </a:r>
          </a:p>
          <a:p>
            <a:r>
              <a:rPr lang="en-US" sz="1800"/>
              <a:t>Efficient current drivers with high-speed digital interfaces (in the range of Mbit/s) </a:t>
            </a:r>
          </a:p>
          <a:p>
            <a:r>
              <a:rPr lang="en-US" sz="1800"/>
              <a:t>Dedicated control units capable of addressing hundreds of RGB LEDs in real time with high frame rates (&gt;400 Hz) </a:t>
            </a:r>
          </a:p>
          <a:p>
            <a:r>
              <a:rPr lang="en-US" sz="1800"/>
              <a:t>Software for designers to create efficiently the content to be displayed</a:t>
            </a:r>
            <a:endParaRPr lang="it-IT" sz="1800" b="1">
              <a:latin typeface="Amazon Ember"/>
              <a:cs typeface="Arial"/>
              <a:sym typeface="Arial"/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None/>
            </a:pPr>
            <a:endParaRPr lang="it-IT" sz="2000" b="1">
              <a:latin typeface="Amazon Ember"/>
              <a:cs typeface="Arial"/>
              <a:sym typeface="Arial"/>
            </a:endParaRPr>
          </a:p>
        </p:txBody>
      </p:sp>
      <p:pic>
        <p:nvPicPr>
          <p:cNvPr id="20" name="Picture 11" descr="Sound wave pattern on pixilated monitor">
            <a:extLst>
              <a:ext uri="{FF2B5EF4-FFF2-40B4-BE49-F238E27FC236}">
                <a16:creationId xmlns:a16="http://schemas.microsoft.com/office/drawing/2014/main" id="{6EF3CE86-779C-35EE-355F-A44DDECA9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88" r="31993"/>
          <a:stretch/>
        </p:blipFill>
        <p:spPr>
          <a:xfrm>
            <a:off x="20" y="10"/>
            <a:ext cx="3476673" cy="51434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20897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4A21BD-50E9-9E97-0903-6BC4B0D0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" y="118115"/>
            <a:ext cx="1298826" cy="994172"/>
          </a:xfrm>
        </p:spPr>
        <p:txBody>
          <a:bodyPr>
            <a:normAutofit/>
          </a:bodyPr>
          <a:lstStyle/>
          <a:p>
            <a:r>
              <a:rPr lang="it-IT" sz="3600" b="1" dirty="0">
                <a:solidFill>
                  <a:srgbClr val="432727"/>
                </a:solidFill>
              </a:rPr>
              <a:t>Lights</a:t>
            </a:r>
            <a:endParaRPr lang="it-IT" sz="3600" dirty="0">
              <a:solidFill>
                <a:srgbClr val="432727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090C88A-2D95-D083-7AEF-63BB7F1BA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262"/>
          <a:stretch/>
        </p:blipFill>
        <p:spPr>
          <a:xfrm>
            <a:off x="449580" y="1718499"/>
            <a:ext cx="8290560" cy="231271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627DE3E6-083B-6F37-8157-CE68E026EFFA}"/>
              </a:ext>
            </a:extLst>
          </p:cNvPr>
          <p:cNvSpPr txBox="1"/>
          <p:nvPr/>
        </p:nvSpPr>
        <p:spPr>
          <a:xfrm>
            <a:off x="7306811" y="1410722"/>
            <a:ext cx="14333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rate of 2 Mbit/s</a:t>
            </a:r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E81CFBB-8D0A-DFAE-6810-1E1651038820}"/>
              </a:ext>
            </a:extLst>
          </p:cNvPr>
          <p:cNvSpPr txBox="1"/>
          <p:nvPr/>
        </p:nvSpPr>
        <p:spPr>
          <a:xfrm>
            <a:off x="1388996" y="353591"/>
            <a:ext cx="67694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800" kern="1200">
                <a:solidFill>
                  <a:srgbClr val="432727"/>
                </a:solidFill>
                <a:latin typeface="+mj-lt"/>
                <a:ea typeface="+mj-ea"/>
                <a:cs typeface="+mj-cs"/>
              </a:rPr>
              <a:t> – </a:t>
            </a:r>
            <a:r>
              <a:rPr lang="it-IT" sz="2800" kern="1200" err="1">
                <a:solidFill>
                  <a:srgbClr val="432727"/>
                </a:solidFill>
                <a:latin typeface="+mj-lt"/>
                <a:ea typeface="+mj-ea"/>
                <a:cs typeface="+mj-cs"/>
              </a:rPr>
              <a:t>calibration</a:t>
            </a:r>
            <a:r>
              <a:rPr lang="it-IT" sz="2800" kern="1200">
                <a:solidFill>
                  <a:srgbClr val="432727"/>
                </a:solidFill>
                <a:latin typeface="+mj-lt"/>
                <a:ea typeface="+mj-ea"/>
                <a:cs typeface="+mj-cs"/>
              </a:rPr>
              <a:t> and temperature </a:t>
            </a:r>
            <a:r>
              <a:rPr lang="it-IT" sz="2800" kern="1200" err="1">
                <a:solidFill>
                  <a:srgbClr val="432727"/>
                </a:solidFill>
                <a:latin typeface="+mj-lt"/>
                <a:ea typeface="+mj-ea"/>
                <a:cs typeface="+mj-cs"/>
              </a:rPr>
              <a:t>compensation</a:t>
            </a:r>
            <a:endParaRPr lang="it-IT" sz="2800" kern="1200">
              <a:solidFill>
                <a:srgbClr val="432727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91060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4A21BD-50E9-9E97-0903-6BC4B0D0D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" y="100515"/>
            <a:ext cx="7886700" cy="994172"/>
          </a:xfrm>
        </p:spPr>
        <p:txBody>
          <a:bodyPr>
            <a:normAutofit/>
          </a:bodyPr>
          <a:lstStyle/>
          <a:p>
            <a:r>
              <a:rPr lang="it-IT" sz="3600" b="1" dirty="0">
                <a:solidFill>
                  <a:srgbClr val="432727"/>
                </a:solidFill>
              </a:rPr>
              <a:t>Lights – </a:t>
            </a:r>
            <a:r>
              <a:rPr lang="it-IT" sz="2800" dirty="0">
                <a:solidFill>
                  <a:srgbClr val="432727"/>
                </a:solidFill>
              </a:rPr>
              <a:t>costs</a:t>
            </a:r>
            <a:endParaRPr lang="it-IT" sz="3600" dirty="0">
              <a:solidFill>
                <a:srgbClr val="432727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A26CEC26-C222-E820-6875-E4BFD2E20276}"/>
              </a:ext>
            </a:extLst>
          </p:cNvPr>
          <p:cNvSpPr txBox="1"/>
          <p:nvPr/>
        </p:nvSpPr>
        <p:spPr>
          <a:xfrm>
            <a:off x="628649" y="1319715"/>
            <a:ext cx="823851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u="sng">
                <a:solidFill>
                  <a:srgbClr val="333333"/>
                </a:solidFill>
                <a:effectLst/>
                <a:latin typeface="+mn-lt"/>
              </a:rPr>
              <a:t>Until now</a:t>
            </a:r>
            <a:r>
              <a:rPr lang="en-US" sz="2000" u="sng">
                <a:solidFill>
                  <a:srgbClr val="333333"/>
                </a:solidFill>
                <a:latin typeface="+mn-lt"/>
              </a:rPr>
              <a:t>:</a:t>
            </a:r>
            <a:r>
              <a:rPr lang="en-US" sz="2000" b="0" i="0">
                <a:solidFill>
                  <a:srgbClr val="333333"/>
                </a:solidFill>
                <a:effectLst/>
                <a:latin typeface="+mn-lt"/>
              </a:rPr>
              <a:t> </a:t>
            </a:r>
          </a:p>
          <a:p>
            <a:pPr marL="342900" indent="-342900">
              <a:buFontTx/>
              <a:buChar char="-"/>
            </a:pPr>
            <a:r>
              <a:rPr lang="en-US" sz="2000" b="0" i="0">
                <a:solidFill>
                  <a:srgbClr val="333333"/>
                </a:solidFill>
                <a:effectLst/>
                <a:latin typeface="+mn-lt"/>
              </a:rPr>
              <a:t>to </a:t>
            </a:r>
            <a:r>
              <a:rPr lang="en-US" sz="2000" b="1" i="0">
                <a:solidFill>
                  <a:srgbClr val="333333"/>
                </a:solidFill>
                <a:effectLst/>
                <a:latin typeface="+mn-lt"/>
              </a:rPr>
              <a:t>individually control each individual RGB LED</a:t>
            </a:r>
          </a:p>
          <a:p>
            <a:pPr marL="342900" indent="-342900">
              <a:buFontTx/>
              <a:buChar char="-"/>
            </a:pPr>
            <a:r>
              <a:rPr lang="en-US" sz="2000">
                <a:solidFill>
                  <a:srgbClr val="333333"/>
                </a:solidFill>
                <a:latin typeface="+mn-lt"/>
              </a:rPr>
              <a:t>necessit</a:t>
            </a:r>
            <a:r>
              <a:rPr lang="en-US" sz="2000" i="0">
                <a:solidFill>
                  <a:srgbClr val="333333"/>
                </a:solidFill>
                <a:effectLst/>
                <a:latin typeface="+mn-lt"/>
              </a:rPr>
              <a:t>y</a:t>
            </a:r>
            <a:r>
              <a:rPr lang="en-US" sz="2000" b="0" i="0">
                <a:solidFill>
                  <a:srgbClr val="333333"/>
                </a:solidFill>
                <a:effectLst/>
                <a:latin typeface="+mn-lt"/>
              </a:rPr>
              <a:t> to use a microcontroller containing the specific data of the respective LEDs.</a:t>
            </a:r>
          </a:p>
          <a:p>
            <a:endParaRPr lang="it-IT" sz="2000">
              <a:solidFill>
                <a:srgbClr val="333333"/>
              </a:solidFill>
              <a:latin typeface="+mn-lt"/>
            </a:endParaRPr>
          </a:p>
          <a:p>
            <a:r>
              <a:rPr lang="en-US" sz="2000" b="0" i="0" u="sng">
                <a:solidFill>
                  <a:srgbClr val="333333"/>
                </a:solidFill>
                <a:effectLst/>
                <a:latin typeface="+mn-lt"/>
              </a:rPr>
              <a:t>Now</a:t>
            </a:r>
            <a:r>
              <a:rPr lang="en-US" sz="2000" b="0" i="0">
                <a:solidFill>
                  <a:srgbClr val="333333"/>
                </a:solidFill>
                <a:effectLst/>
                <a:latin typeface="+mn-lt"/>
              </a:rPr>
              <a:t>:</a:t>
            </a:r>
          </a:p>
          <a:p>
            <a:r>
              <a:rPr lang="en-US" sz="2000" b="0" i="0">
                <a:solidFill>
                  <a:srgbClr val="333333"/>
                </a:solidFill>
                <a:effectLst/>
                <a:latin typeface="+mn-lt"/>
              </a:rPr>
              <a:t>A </a:t>
            </a:r>
            <a:r>
              <a:rPr lang="en-US" sz="2000" b="1" i="0">
                <a:solidFill>
                  <a:srgbClr val="333333"/>
                </a:solidFill>
                <a:effectLst/>
                <a:latin typeface="+mn-lt"/>
              </a:rPr>
              <a:t>single microcontroller </a:t>
            </a:r>
            <a:r>
              <a:rPr lang="en-US" sz="2000" b="0" i="0">
                <a:solidFill>
                  <a:srgbClr val="333333"/>
                </a:solidFill>
                <a:effectLst/>
                <a:latin typeface="+mn-lt"/>
              </a:rPr>
              <a:t>can handle a LED strip containing up to </a:t>
            </a:r>
            <a:r>
              <a:rPr lang="en-US" sz="2000" b="1" i="0">
                <a:solidFill>
                  <a:srgbClr val="333333"/>
                </a:solidFill>
                <a:effectLst/>
                <a:latin typeface="+mn-lt"/>
              </a:rPr>
              <a:t>4,096 LEDs</a:t>
            </a:r>
            <a:r>
              <a:rPr lang="en-US" sz="2000" b="0" i="0">
                <a:solidFill>
                  <a:srgbClr val="333333"/>
                </a:solidFill>
                <a:effectLst/>
                <a:latin typeface="+mn-lt"/>
              </a:rPr>
              <a:t>.</a:t>
            </a:r>
          </a:p>
          <a:p>
            <a:endParaRPr lang="en-US" sz="2000">
              <a:solidFill>
                <a:srgbClr val="333333"/>
              </a:solidFill>
              <a:latin typeface="+mn-lt"/>
            </a:endParaRPr>
          </a:p>
          <a:p>
            <a:r>
              <a:rPr lang="en-US" sz="2000" b="1" i="0">
                <a:solidFill>
                  <a:srgbClr val="775F5F"/>
                </a:solidFill>
                <a:effectLst/>
                <a:latin typeface="+mn-lt"/>
              </a:rPr>
              <a:t>Lower costs</a:t>
            </a:r>
            <a:endParaRPr lang="en-US" sz="2000">
              <a:solidFill>
                <a:srgbClr val="775F5F"/>
              </a:solidFill>
              <a:latin typeface="+mn-lt"/>
            </a:endParaRPr>
          </a:p>
          <a:p>
            <a:r>
              <a:rPr lang="en-US" sz="2000" b="1" i="0">
                <a:solidFill>
                  <a:srgbClr val="775F5F"/>
                </a:solidFill>
                <a:effectLst/>
                <a:latin typeface="+mn-lt"/>
              </a:rPr>
              <a:t>Simplified control</a:t>
            </a:r>
            <a:endParaRPr lang="en-US" sz="2000">
              <a:solidFill>
                <a:srgbClr val="775F5F"/>
              </a:solidFill>
              <a:latin typeface="+mn-lt"/>
            </a:endParaRPr>
          </a:p>
          <a:p>
            <a:r>
              <a:rPr lang="en-US" sz="2000" b="1" i="0">
                <a:solidFill>
                  <a:srgbClr val="775F5F"/>
                </a:solidFill>
                <a:effectLst/>
                <a:latin typeface="+mn-lt"/>
              </a:rPr>
              <a:t>Expanded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2666905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447A35C7-7E88-DA5F-FDFE-02D53FA6FC7C}"/>
              </a:ext>
            </a:extLst>
          </p:cNvPr>
          <p:cNvSpPr txBox="1">
            <a:spLocks/>
          </p:cNvSpPr>
          <p:nvPr/>
        </p:nvSpPr>
        <p:spPr>
          <a:xfrm>
            <a:off x="375781" y="196770"/>
            <a:ext cx="6108700" cy="65374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sz="3600" b="1" dirty="0">
                <a:solidFill>
                  <a:srgbClr val="432727"/>
                </a:solidFill>
              </a:rPr>
              <a:t>Scents - </a:t>
            </a:r>
            <a:r>
              <a:rPr lang="it-IT" sz="2800" dirty="0" err="1">
                <a:solidFill>
                  <a:srgbClr val="432727"/>
                </a:solidFill>
              </a:rPr>
              <a:t>diffusers</a:t>
            </a:r>
            <a:endParaRPr lang="en" sz="2800" dirty="0">
              <a:solidFill>
                <a:srgbClr val="432727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746E139-7396-A823-2957-FB85ED12D2B2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C5C2B450-680E-3995-35B3-4C5FF392E7CC}"/>
              </a:ext>
            </a:extLst>
          </p:cNvPr>
          <p:cNvSpPr/>
          <p:nvPr/>
        </p:nvSpPr>
        <p:spPr>
          <a:xfrm>
            <a:off x="7414428" y="-89700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7E0BCB4-D4CF-37AC-1024-5D0316C2151A}"/>
              </a:ext>
            </a:extLst>
          </p:cNvPr>
          <p:cNvSpPr/>
          <p:nvPr/>
        </p:nvSpPr>
        <p:spPr>
          <a:xfrm>
            <a:off x="-117525" y="153928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B504478-376C-DFB2-4B28-821916B76F95}"/>
              </a:ext>
            </a:extLst>
          </p:cNvPr>
          <p:cNvSpPr/>
          <p:nvPr/>
        </p:nvSpPr>
        <p:spPr>
          <a:xfrm>
            <a:off x="43688" y="1381405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8A022BD-1C8E-A7DC-E57E-613961DE20BD}"/>
              </a:ext>
            </a:extLst>
          </p:cNvPr>
          <p:cNvSpPr txBox="1"/>
          <p:nvPr/>
        </p:nvSpPr>
        <p:spPr>
          <a:xfrm>
            <a:off x="0" y="4845446"/>
            <a:ext cx="21002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i="1">
                <a:latin typeface="+mj-lt"/>
              </a:rPr>
              <a:t>www.readersdigest.co.uk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09703BF-8DCC-7B2C-68EA-2D4B62229350}"/>
              </a:ext>
            </a:extLst>
          </p:cNvPr>
          <p:cNvSpPr txBox="1"/>
          <p:nvPr/>
        </p:nvSpPr>
        <p:spPr>
          <a:xfrm>
            <a:off x="375782" y="976412"/>
            <a:ext cx="7686038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sng">
                <a:solidFill>
                  <a:srgbClr val="000000"/>
                </a:solidFill>
                <a:effectLst/>
                <a:latin typeface="+mn-lt"/>
                <a:hlinkClick r:id="rId3"/>
              </a:rPr>
              <a:t>The White Company’s car diffusers</a:t>
            </a:r>
            <a:r>
              <a:rPr lang="en-US" sz="2000" b="0" i="0">
                <a:solidFill>
                  <a:srgbClr val="000000"/>
                </a:solidFill>
                <a:effectLst/>
                <a:latin typeface="+mn-lt"/>
              </a:rPr>
              <a:t> (£15) come as a plug-in stick; just add a few drops of essential oil into the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+mn-lt"/>
              </a:rPr>
              <a:t>aluminium</a:t>
            </a:r>
            <a:r>
              <a:rPr lang="en-US" sz="2000" b="0" i="0">
                <a:solidFill>
                  <a:srgbClr val="000000"/>
                </a:solidFill>
                <a:effectLst/>
                <a:latin typeface="+mn-lt"/>
              </a:rPr>
              <a:t> casing. 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sng">
                <a:solidFill>
                  <a:srgbClr val="000000"/>
                </a:solidFill>
                <a:effectLst/>
                <a:latin typeface="+mn-lt"/>
                <a:hlinkClick r:id="rId4"/>
              </a:rPr>
              <a:t>Jo Malone</a:t>
            </a:r>
            <a:r>
              <a:rPr lang="en-US" sz="2000" b="0" i="0">
                <a:solidFill>
                  <a:srgbClr val="000000"/>
                </a:solidFill>
                <a:effectLst/>
                <a:latin typeface="+mn-lt"/>
              </a:rPr>
              <a:t> now offers car diffuser sets (£73) featuring signature scents like Lime, Basil &amp; Mandarin</a:t>
            </a:r>
            <a:endParaRPr lang="en-US" sz="2000">
              <a:latin typeface="+mn-lt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sng" err="1">
                <a:solidFill>
                  <a:srgbClr val="000000"/>
                </a:solidFill>
                <a:effectLst/>
                <a:latin typeface="+mn-lt"/>
                <a:hlinkClick r:id="rId5"/>
              </a:rPr>
              <a:t>Diptyque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+mn-lt"/>
              </a:rPr>
              <a:t>’s</a:t>
            </a:r>
            <a:r>
              <a:rPr lang="en-US" sz="2000" b="0" i="0">
                <a:solidFill>
                  <a:srgbClr val="000000"/>
                </a:solidFill>
                <a:effectLst/>
                <a:latin typeface="+mn-lt"/>
              </a:rPr>
              <a:t> intoxicating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+mn-lt"/>
              </a:rPr>
              <a:t>Baies</a:t>
            </a:r>
            <a:r>
              <a:rPr lang="en-US" sz="2000" b="0" i="0">
                <a:solidFill>
                  <a:srgbClr val="000000"/>
                </a:solidFill>
                <a:effectLst/>
                <a:latin typeface="+mn-lt"/>
              </a:rPr>
              <a:t> (£79) scented cartridge slots into a metal, grille-like diffuser you plug into the air vent.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sng" err="1">
                <a:solidFill>
                  <a:srgbClr val="000000"/>
                </a:solidFill>
                <a:effectLst/>
                <a:latin typeface="+mn-lt"/>
                <a:hlinkClick r:id="rId6"/>
              </a:rPr>
              <a:t>Acqua</a:t>
            </a:r>
            <a:r>
              <a:rPr lang="en-US" sz="2000" b="0" i="0" u="sng">
                <a:solidFill>
                  <a:srgbClr val="000000"/>
                </a:solidFill>
                <a:effectLst/>
                <a:latin typeface="+mn-lt"/>
                <a:hlinkClick r:id="rId6"/>
              </a:rPr>
              <a:t> di Parma’s diffuser</a:t>
            </a:r>
            <a:r>
              <a:rPr lang="en-US" sz="2000" b="0" i="0">
                <a:solidFill>
                  <a:srgbClr val="000000"/>
                </a:solidFill>
                <a:effectLst/>
                <a:latin typeface="+mn-lt"/>
              </a:rPr>
              <a:t> (£95) is made with </a:t>
            </a:r>
            <a:r>
              <a:rPr lang="en-US" sz="2000" b="0" i="0" err="1">
                <a:solidFill>
                  <a:srgbClr val="000000"/>
                </a:solidFill>
                <a:effectLst/>
                <a:latin typeface="+mn-lt"/>
              </a:rPr>
              <a:t>Poltrona</a:t>
            </a:r>
            <a:r>
              <a:rPr lang="en-US" sz="2000" b="0" i="0">
                <a:solidFill>
                  <a:srgbClr val="000000"/>
                </a:solidFill>
                <a:effectLst/>
                <a:latin typeface="+mn-lt"/>
              </a:rPr>
              <a:t> Frau leather; it’s a car diffuser and a design object in its own right. 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u="sng" err="1">
                <a:solidFill>
                  <a:srgbClr val="000000"/>
                </a:solidFill>
                <a:effectLst/>
                <a:latin typeface="+mn-lt"/>
                <a:hlinkClick r:id="rId7"/>
              </a:rPr>
              <a:t>L’Original</a:t>
            </a:r>
            <a:r>
              <a:rPr lang="en-US" sz="2000" b="0" i="0" u="sng">
                <a:solidFill>
                  <a:srgbClr val="000000"/>
                </a:solidFill>
                <a:effectLst/>
                <a:latin typeface="+mn-lt"/>
                <a:hlinkClick r:id="rId7"/>
              </a:rPr>
              <a:t> London</a:t>
            </a:r>
            <a:r>
              <a:rPr lang="en-US" sz="2000" b="0" i="0">
                <a:solidFill>
                  <a:srgbClr val="000000"/>
                </a:solidFill>
                <a:effectLst/>
                <a:latin typeface="+mn-lt"/>
              </a:rPr>
              <a:t>’s orb-shaped diffusers (£39.90), in an array of metallic finishes like rose gold and galaxy silver, double up as fiddle objects you can throw in a handbag and sniff when you’re out and about. </a:t>
            </a:r>
          </a:p>
        </p:txBody>
      </p:sp>
    </p:spTree>
    <p:extLst>
      <p:ext uri="{BB962C8B-B14F-4D97-AF65-F5344CB8AC3E}">
        <p14:creationId xmlns:p14="http://schemas.microsoft.com/office/powerpoint/2010/main" val="182626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556110AB-DE3F-CE5A-15CC-C5CD6AE500DD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DF0A2574-F0A5-68A4-5F47-F4EFC199D154}"/>
              </a:ext>
            </a:extLst>
          </p:cNvPr>
          <p:cNvSpPr/>
          <p:nvPr/>
        </p:nvSpPr>
        <p:spPr>
          <a:xfrm>
            <a:off x="-113207" y="2374106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6F341FDD-BB29-9E7C-4E2D-B30F7B21771E}"/>
              </a:ext>
            </a:extLst>
          </p:cNvPr>
          <p:cNvSpPr/>
          <p:nvPr/>
        </p:nvSpPr>
        <p:spPr>
          <a:xfrm>
            <a:off x="8945675" y="1548194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43461731-1377-02BE-DD90-0ECD58825DF7}"/>
              </a:ext>
            </a:extLst>
          </p:cNvPr>
          <p:cNvSpPr txBox="1">
            <a:spLocks/>
          </p:cNvSpPr>
          <p:nvPr/>
        </p:nvSpPr>
        <p:spPr>
          <a:xfrm>
            <a:off x="362415" y="288227"/>
            <a:ext cx="4712967" cy="492931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sz="3600" b="1" err="1">
                <a:solidFill>
                  <a:srgbClr val="432727"/>
                </a:solidFill>
                <a:latin typeface="Calibri Light"/>
                <a:cs typeface="Calibri Light"/>
              </a:rPr>
              <a:t>What</a:t>
            </a:r>
            <a:r>
              <a:rPr lang="it-IT" sz="3600" b="1">
                <a:solidFill>
                  <a:srgbClr val="432727"/>
                </a:solidFill>
                <a:latin typeface="Calibri Light"/>
                <a:cs typeface="Calibri Light"/>
              </a:rPr>
              <a:t> to </a:t>
            </a:r>
            <a:r>
              <a:rPr lang="it-IT" sz="3600" b="1" err="1">
                <a:solidFill>
                  <a:srgbClr val="432727"/>
                </a:solidFill>
                <a:latin typeface="Calibri Light"/>
                <a:cs typeface="Calibri Light"/>
              </a:rPr>
              <a:t>consider</a:t>
            </a:r>
            <a:r>
              <a:rPr lang="it-IT" sz="3600" b="1">
                <a:solidFill>
                  <a:srgbClr val="432727"/>
                </a:solidFill>
                <a:latin typeface="Calibri Light"/>
                <a:cs typeface="Calibri Light"/>
              </a:rPr>
              <a:t>?</a:t>
            </a:r>
            <a:endParaRPr lang="en" sz="3600" b="1">
              <a:solidFill>
                <a:srgbClr val="432727"/>
              </a:solidFill>
              <a:latin typeface="Calibri Light"/>
              <a:cs typeface="Calibri Light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D7D5FB77-6364-EA43-F8FE-2C2455F174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76" b="5998"/>
          <a:stretch/>
        </p:blipFill>
        <p:spPr>
          <a:xfrm>
            <a:off x="1086250" y="925404"/>
            <a:ext cx="6780935" cy="4064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DFF2582A-5BA0-7862-AF7E-2BF24CC5E0D7}"/>
              </a:ext>
            </a:extLst>
          </p:cNvPr>
          <p:cNvSpPr txBox="1"/>
          <p:nvPr/>
        </p:nvSpPr>
        <p:spPr>
          <a:xfrm>
            <a:off x="-72747" y="4860601"/>
            <a:ext cx="8703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i="1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Statista</a:t>
            </a:r>
          </a:p>
        </p:txBody>
      </p:sp>
    </p:spTree>
    <p:extLst>
      <p:ext uri="{BB962C8B-B14F-4D97-AF65-F5344CB8AC3E}">
        <p14:creationId xmlns:p14="http://schemas.microsoft.com/office/powerpoint/2010/main" val="1297924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BDB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57;p12">
            <a:extLst>
              <a:ext uri="{FF2B5EF4-FFF2-40B4-BE49-F238E27FC236}">
                <a16:creationId xmlns:a16="http://schemas.microsoft.com/office/drawing/2014/main" id="{D9573C3B-E4CE-000D-C14D-CF83D8AE9A71}"/>
              </a:ext>
            </a:extLst>
          </p:cNvPr>
          <p:cNvSpPr txBox="1">
            <a:spLocks/>
          </p:cNvSpPr>
          <p:nvPr/>
        </p:nvSpPr>
        <p:spPr>
          <a:xfrm>
            <a:off x="628650" y="338535"/>
            <a:ext cx="7884414" cy="304990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GB" sz="4000" b="1">
                <a:solidFill>
                  <a:srgbClr val="775F5F"/>
                </a:solidFill>
                <a:cs typeface="Calibri Light"/>
              </a:rPr>
              <a:t>Requirements</a:t>
            </a:r>
            <a:endParaRPr lang="en-US" sz="4000" b="1">
              <a:solidFill>
                <a:srgbClr val="775F5F"/>
              </a:solidFill>
              <a:cs typeface="Calibri Light"/>
            </a:endParaRP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3538946"/>
            <a:ext cx="4057650" cy="13716"/>
          </a:xfrm>
          <a:custGeom>
            <a:avLst/>
            <a:gdLst>
              <a:gd name="connsiteX0" fmla="*/ 0 w 4057650"/>
              <a:gd name="connsiteY0" fmla="*/ 0 h 13716"/>
              <a:gd name="connsiteX1" fmla="*/ 757428 w 4057650"/>
              <a:gd name="connsiteY1" fmla="*/ 0 h 13716"/>
              <a:gd name="connsiteX2" fmla="*/ 1474279 w 4057650"/>
              <a:gd name="connsiteY2" fmla="*/ 0 h 13716"/>
              <a:gd name="connsiteX3" fmla="*/ 2191131 w 4057650"/>
              <a:gd name="connsiteY3" fmla="*/ 0 h 13716"/>
              <a:gd name="connsiteX4" fmla="*/ 2745676 w 4057650"/>
              <a:gd name="connsiteY4" fmla="*/ 0 h 13716"/>
              <a:gd name="connsiteX5" fmla="*/ 3340798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272284 w 4057650"/>
              <a:gd name="connsiteY10" fmla="*/ 13716 h 13716"/>
              <a:gd name="connsiteX11" fmla="*/ 1555432 w 4057650"/>
              <a:gd name="connsiteY11" fmla="*/ 13716 h 13716"/>
              <a:gd name="connsiteX12" fmla="*/ 960310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  <a:gd name="connsiteX0" fmla="*/ 0 w 4057650"/>
              <a:gd name="connsiteY0" fmla="*/ 0 h 13716"/>
              <a:gd name="connsiteX1" fmla="*/ 635698 w 4057650"/>
              <a:gd name="connsiteY1" fmla="*/ 0 h 13716"/>
              <a:gd name="connsiteX2" fmla="*/ 1190244 w 4057650"/>
              <a:gd name="connsiteY2" fmla="*/ 0 h 13716"/>
              <a:gd name="connsiteX3" fmla="*/ 1947672 w 4057650"/>
              <a:gd name="connsiteY3" fmla="*/ 0 h 13716"/>
              <a:gd name="connsiteX4" fmla="*/ 2583370 w 4057650"/>
              <a:gd name="connsiteY4" fmla="*/ 0 h 13716"/>
              <a:gd name="connsiteX5" fmla="*/ 3219069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150555 w 4057650"/>
              <a:gd name="connsiteY10" fmla="*/ 13716 h 13716"/>
              <a:gd name="connsiteX11" fmla="*/ 1474280 w 4057650"/>
              <a:gd name="connsiteY11" fmla="*/ 13716 h 13716"/>
              <a:gd name="connsiteX12" fmla="*/ 838581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7650" h="13716" fill="none" extrusionOk="0">
                <a:moveTo>
                  <a:pt x="0" y="0"/>
                </a:moveTo>
                <a:cubicBezTo>
                  <a:pt x="367148" y="-8908"/>
                  <a:pt x="517612" y="4501"/>
                  <a:pt x="757428" y="0"/>
                </a:cubicBezTo>
                <a:cubicBezTo>
                  <a:pt x="1032602" y="-7253"/>
                  <a:pt x="1110097" y="-4084"/>
                  <a:pt x="1474279" y="0"/>
                </a:cubicBezTo>
                <a:cubicBezTo>
                  <a:pt x="1838373" y="-7421"/>
                  <a:pt x="1905070" y="-3632"/>
                  <a:pt x="2191131" y="0"/>
                </a:cubicBezTo>
                <a:cubicBezTo>
                  <a:pt x="2479083" y="8044"/>
                  <a:pt x="2590278" y="-15025"/>
                  <a:pt x="2745676" y="0"/>
                </a:cubicBezTo>
                <a:cubicBezTo>
                  <a:pt x="2939709" y="9877"/>
                  <a:pt x="3136017" y="-24028"/>
                  <a:pt x="3340798" y="0"/>
                </a:cubicBezTo>
                <a:cubicBezTo>
                  <a:pt x="3577524" y="19058"/>
                  <a:pt x="3755433" y="-7221"/>
                  <a:pt x="4057650" y="0"/>
                </a:cubicBezTo>
                <a:cubicBezTo>
                  <a:pt x="4057445" y="4501"/>
                  <a:pt x="4058270" y="7438"/>
                  <a:pt x="4057650" y="13716"/>
                </a:cubicBezTo>
                <a:cubicBezTo>
                  <a:pt x="3746991" y="46900"/>
                  <a:pt x="3642040" y="-13712"/>
                  <a:pt x="3381375" y="13716"/>
                </a:cubicBezTo>
                <a:cubicBezTo>
                  <a:pt x="3142532" y="64771"/>
                  <a:pt x="2955382" y="-7162"/>
                  <a:pt x="2826830" y="13716"/>
                </a:cubicBezTo>
                <a:cubicBezTo>
                  <a:pt x="2734164" y="26064"/>
                  <a:pt x="2422331" y="12987"/>
                  <a:pt x="2272284" y="13716"/>
                </a:cubicBezTo>
                <a:cubicBezTo>
                  <a:pt x="2111408" y="20158"/>
                  <a:pt x="1888168" y="21489"/>
                  <a:pt x="1555432" y="13716"/>
                </a:cubicBezTo>
                <a:cubicBezTo>
                  <a:pt x="1389125" y="3117"/>
                  <a:pt x="1177551" y="39730"/>
                  <a:pt x="960310" y="13716"/>
                </a:cubicBezTo>
                <a:cubicBezTo>
                  <a:pt x="875922" y="-39900"/>
                  <a:pt x="323458" y="10262"/>
                  <a:pt x="0" y="13716"/>
                </a:cubicBezTo>
                <a:cubicBezTo>
                  <a:pt x="-331" y="11187"/>
                  <a:pt x="993" y="6491"/>
                  <a:pt x="0" y="0"/>
                </a:cubicBezTo>
                <a:close/>
              </a:path>
              <a:path w="4057650" h="13716" stroke="0" extrusionOk="0">
                <a:moveTo>
                  <a:pt x="0" y="0"/>
                </a:moveTo>
                <a:cubicBezTo>
                  <a:pt x="242151" y="36334"/>
                  <a:pt x="500401" y="29139"/>
                  <a:pt x="635698" y="0"/>
                </a:cubicBezTo>
                <a:cubicBezTo>
                  <a:pt x="783144" y="-32004"/>
                  <a:pt x="950843" y="-4485"/>
                  <a:pt x="1190244" y="0"/>
                </a:cubicBezTo>
                <a:cubicBezTo>
                  <a:pt x="1493739" y="37672"/>
                  <a:pt x="1683931" y="-5135"/>
                  <a:pt x="1947672" y="0"/>
                </a:cubicBezTo>
                <a:cubicBezTo>
                  <a:pt x="2231467" y="29157"/>
                  <a:pt x="2283780" y="-18583"/>
                  <a:pt x="2583370" y="0"/>
                </a:cubicBezTo>
                <a:cubicBezTo>
                  <a:pt x="2879743" y="13186"/>
                  <a:pt x="3001896" y="40538"/>
                  <a:pt x="3219069" y="0"/>
                </a:cubicBezTo>
                <a:cubicBezTo>
                  <a:pt x="3480307" y="-5034"/>
                  <a:pt x="3756341" y="17550"/>
                  <a:pt x="4057650" y="0"/>
                </a:cubicBezTo>
                <a:cubicBezTo>
                  <a:pt x="4056913" y="2900"/>
                  <a:pt x="4056504" y="10718"/>
                  <a:pt x="4057650" y="13716"/>
                </a:cubicBezTo>
                <a:cubicBezTo>
                  <a:pt x="3866391" y="10757"/>
                  <a:pt x="3683092" y="22641"/>
                  <a:pt x="3381375" y="13716"/>
                </a:cubicBezTo>
                <a:cubicBezTo>
                  <a:pt x="3077442" y="-36111"/>
                  <a:pt x="2959293" y="-9904"/>
                  <a:pt x="2826830" y="13716"/>
                </a:cubicBezTo>
                <a:cubicBezTo>
                  <a:pt x="2745586" y="48996"/>
                  <a:pt x="2366651" y="54820"/>
                  <a:pt x="2150555" y="13716"/>
                </a:cubicBezTo>
                <a:cubicBezTo>
                  <a:pt x="1889766" y="-21926"/>
                  <a:pt x="1744011" y="-27260"/>
                  <a:pt x="1474280" y="13716"/>
                </a:cubicBezTo>
                <a:cubicBezTo>
                  <a:pt x="1211536" y="18423"/>
                  <a:pt x="970196" y="30950"/>
                  <a:pt x="838581" y="13716"/>
                </a:cubicBezTo>
                <a:cubicBezTo>
                  <a:pt x="683899" y="-9022"/>
                  <a:pt x="224248" y="-47016"/>
                  <a:pt x="0" y="13716"/>
                </a:cubicBezTo>
                <a:cubicBezTo>
                  <a:pt x="324" y="6999"/>
                  <a:pt x="221" y="2972"/>
                  <a:pt x="0" y="0"/>
                </a:cubicBezTo>
                <a:close/>
              </a:path>
              <a:path w="4057650" h="13716" fill="none" stroke="0" extrusionOk="0">
                <a:moveTo>
                  <a:pt x="0" y="0"/>
                </a:moveTo>
                <a:cubicBezTo>
                  <a:pt x="358409" y="-4652"/>
                  <a:pt x="486702" y="12101"/>
                  <a:pt x="757428" y="0"/>
                </a:cubicBezTo>
                <a:cubicBezTo>
                  <a:pt x="1022678" y="-8760"/>
                  <a:pt x="1108573" y="-4098"/>
                  <a:pt x="1474279" y="0"/>
                </a:cubicBezTo>
                <a:cubicBezTo>
                  <a:pt x="1819257" y="16644"/>
                  <a:pt x="1919656" y="-4532"/>
                  <a:pt x="2191131" y="0"/>
                </a:cubicBezTo>
                <a:cubicBezTo>
                  <a:pt x="2458468" y="10266"/>
                  <a:pt x="2618941" y="-8527"/>
                  <a:pt x="2745676" y="0"/>
                </a:cubicBezTo>
                <a:cubicBezTo>
                  <a:pt x="2931643" y="26136"/>
                  <a:pt x="3158142" y="-56944"/>
                  <a:pt x="3340798" y="0"/>
                </a:cubicBezTo>
                <a:cubicBezTo>
                  <a:pt x="3532039" y="10299"/>
                  <a:pt x="3748090" y="-3814"/>
                  <a:pt x="4057650" y="0"/>
                </a:cubicBezTo>
                <a:cubicBezTo>
                  <a:pt x="4057333" y="4276"/>
                  <a:pt x="4057768" y="7437"/>
                  <a:pt x="4057650" y="13716"/>
                </a:cubicBezTo>
                <a:cubicBezTo>
                  <a:pt x="3759943" y="44812"/>
                  <a:pt x="3655385" y="-12313"/>
                  <a:pt x="3381375" y="13716"/>
                </a:cubicBezTo>
                <a:cubicBezTo>
                  <a:pt x="3117080" y="43667"/>
                  <a:pt x="2965830" y="11179"/>
                  <a:pt x="2826830" y="13716"/>
                </a:cubicBezTo>
                <a:cubicBezTo>
                  <a:pt x="2719180" y="50001"/>
                  <a:pt x="2405341" y="23637"/>
                  <a:pt x="2272284" y="13716"/>
                </a:cubicBezTo>
                <a:cubicBezTo>
                  <a:pt x="2146521" y="37825"/>
                  <a:pt x="1920511" y="43731"/>
                  <a:pt x="1555432" y="13716"/>
                </a:cubicBezTo>
                <a:cubicBezTo>
                  <a:pt x="1341297" y="-14932"/>
                  <a:pt x="1185337" y="6286"/>
                  <a:pt x="960310" y="13716"/>
                </a:cubicBezTo>
                <a:cubicBezTo>
                  <a:pt x="797841" y="-31644"/>
                  <a:pt x="348704" y="-84402"/>
                  <a:pt x="0" y="13716"/>
                </a:cubicBezTo>
                <a:cubicBezTo>
                  <a:pt x="-929" y="10136"/>
                  <a:pt x="7" y="679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057650"/>
                      <a:gd name="connsiteY0" fmla="*/ 0 h 13716"/>
                      <a:gd name="connsiteX1" fmla="*/ 757428 w 4057650"/>
                      <a:gd name="connsiteY1" fmla="*/ 0 h 13716"/>
                      <a:gd name="connsiteX2" fmla="*/ 1474279 w 4057650"/>
                      <a:gd name="connsiteY2" fmla="*/ 0 h 13716"/>
                      <a:gd name="connsiteX3" fmla="*/ 2191131 w 4057650"/>
                      <a:gd name="connsiteY3" fmla="*/ 0 h 13716"/>
                      <a:gd name="connsiteX4" fmla="*/ 2745676 w 4057650"/>
                      <a:gd name="connsiteY4" fmla="*/ 0 h 13716"/>
                      <a:gd name="connsiteX5" fmla="*/ 3340798 w 4057650"/>
                      <a:gd name="connsiteY5" fmla="*/ 0 h 13716"/>
                      <a:gd name="connsiteX6" fmla="*/ 4057650 w 4057650"/>
                      <a:gd name="connsiteY6" fmla="*/ 0 h 13716"/>
                      <a:gd name="connsiteX7" fmla="*/ 4057650 w 4057650"/>
                      <a:gd name="connsiteY7" fmla="*/ 13716 h 13716"/>
                      <a:gd name="connsiteX8" fmla="*/ 3381375 w 4057650"/>
                      <a:gd name="connsiteY8" fmla="*/ 13716 h 13716"/>
                      <a:gd name="connsiteX9" fmla="*/ 2826830 w 4057650"/>
                      <a:gd name="connsiteY9" fmla="*/ 13716 h 13716"/>
                      <a:gd name="connsiteX10" fmla="*/ 2272284 w 4057650"/>
                      <a:gd name="connsiteY10" fmla="*/ 13716 h 13716"/>
                      <a:gd name="connsiteX11" fmla="*/ 1555432 w 4057650"/>
                      <a:gd name="connsiteY11" fmla="*/ 13716 h 13716"/>
                      <a:gd name="connsiteX12" fmla="*/ 960310 w 4057650"/>
                      <a:gd name="connsiteY12" fmla="*/ 13716 h 13716"/>
                      <a:gd name="connsiteX13" fmla="*/ 0 w 4057650"/>
                      <a:gd name="connsiteY13" fmla="*/ 13716 h 13716"/>
                      <a:gd name="connsiteX14" fmla="*/ 0 w 4057650"/>
                      <a:gd name="connsiteY14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057650" h="13716" fill="none" extrusionOk="0">
                        <a:moveTo>
                          <a:pt x="0" y="0"/>
                        </a:moveTo>
                        <a:cubicBezTo>
                          <a:pt x="371182" y="3227"/>
                          <a:pt x="494372" y="9222"/>
                          <a:pt x="757428" y="0"/>
                        </a:cubicBezTo>
                        <a:cubicBezTo>
                          <a:pt x="1020484" y="-9222"/>
                          <a:pt x="1116719" y="-4357"/>
                          <a:pt x="1474279" y="0"/>
                        </a:cubicBezTo>
                        <a:cubicBezTo>
                          <a:pt x="1831839" y="4357"/>
                          <a:pt x="1920973" y="-11809"/>
                          <a:pt x="2191131" y="0"/>
                        </a:cubicBezTo>
                        <a:cubicBezTo>
                          <a:pt x="2461289" y="11809"/>
                          <a:pt x="2589480" y="-22604"/>
                          <a:pt x="2745676" y="0"/>
                        </a:cubicBezTo>
                        <a:cubicBezTo>
                          <a:pt x="2901872" y="22604"/>
                          <a:pt x="3136452" y="-12306"/>
                          <a:pt x="3340798" y="0"/>
                        </a:cubicBezTo>
                        <a:cubicBezTo>
                          <a:pt x="3545144" y="12306"/>
                          <a:pt x="3766934" y="-21556"/>
                          <a:pt x="4057650" y="0"/>
                        </a:cubicBezTo>
                        <a:cubicBezTo>
                          <a:pt x="4057378" y="4708"/>
                          <a:pt x="4057987" y="7132"/>
                          <a:pt x="4057650" y="13716"/>
                        </a:cubicBezTo>
                        <a:cubicBezTo>
                          <a:pt x="3743404" y="35553"/>
                          <a:pt x="3625516" y="-19495"/>
                          <a:pt x="3381375" y="13716"/>
                        </a:cubicBezTo>
                        <a:cubicBezTo>
                          <a:pt x="3137235" y="46927"/>
                          <a:pt x="2946571" y="-4571"/>
                          <a:pt x="2826830" y="13716"/>
                        </a:cubicBezTo>
                        <a:cubicBezTo>
                          <a:pt x="2707090" y="32003"/>
                          <a:pt x="2402756" y="-3140"/>
                          <a:pt x="2272284" y="13716"/>
                        </a:cubicBezTo>
                        <a:cubicBezTo>
                          <a:pt x="2141812" y="30572"/>
                          <a:pt x="1895935" y="13627"/>
                          <a:pt x="1555432" y="13716"/>
                        </a:cubicBezTo>
                        <a:cubicBezTo>
                          <a:pt x="1214929" y="13805"/>
                          <a:pt x="1103072" y="9931"/>
                          <a:pt x="960310" y="13716"/>
                        </a:cubicBezTo>
                        <a:cubicBezTo>
                          <a:pt x="817548" y="17501"/>
                          <a:pt x="402272" y="-33931"/>
                          <a:pt x="0" y="13716"/>
                        </a:cubicBezTo>
                        <a:cubicBezTo>
                          <a:pt x="-460" y="10837"/>
                          <a:pt x="38" y="6680"/>
                          <a:pt x="0" y="0"/>
                        </a:cubicBezTo>
                        <a:close/>
                      </a:path>
                      <a:path w="4057650" h="13716" stroke="0" extrusionOk="0">
                        <a:moveTo>
                          <a:pt x="0" y="0"/>
                        </a:moveTo>
                        <a:cubicBezTo>
                          <a:pt x="248348" y="13145"/>
                          <a:pt x="486117" y="25042"/>
                          <a:pt x="635698" y="0"/>
                        </a:cubicBezTo>
                        <a:cubicBezTo>
                          <a:pt x="785279" y="-25042"/>
                          <a:pt x="917762" y="-5537"/>
                          <a:pt x="1190244" y="0"/>
                        </a:cubicBezTo>
                        <a:cubicBezTo>
                          <a:pt x="1462726" y="5537"/>
                          <a:pt x="1667120" y="-21232"/>
                          <a:pt x="1947672" y="0"/>
                        </a:cubicBezTo>
                        <a:cubicBezTo>
                          <a:pt x="2228224" y="21232"/>
                          <a:pt x="2280631" y="-21698"/>
                          <a:pt x="2583370" y="0"/>
                        </a:cubicBezTo>
                        <a:cubicBezTo>
                          <a:pt x="2886109" y="21698"/>
                          <a:pt x="3022941" y="19647"/>
                          <a:pt x="3219069" y="0"/>
                        </a:cubicBezTo>
                        <a:cubicBezTo>
                          <a:pt x="3415197" y="-19647"/>
                          <a:pt x="3747500" y="26991"/>
                          <a:pt x="4057650" y="0"/>
                        </a:cubicBezTo>
                        <a:cubicBezTo>
                          <a:pt x="4056980" y="3019"/>
                          <a:pt x="4057134" y="10425"/>
                          <a:pt x="4057650" y="13716"/>
                        </a:cubicBezTo>
                        <a:cubicBezTo>
                          <a:pt x="3865148" y="-7885"/>
                          <a:pt x="3702543" y="44896"/>
                          <a:pt x="3381375" y="13716"/>
                        </a:cubicBezTo>
                        <a:cubicBezTo>
                          <a:pt x="3060208" y="-17464"/>
                          <a:pt x="2956571" y="-13250"/>
                          <a:pt x="2826830" y="13716"/>
                        </a:cubicBezTo>
                        <a:cubicBezTo>
                          <a:pt x="2697089" y="40682"/>
                          <a:pt x="2411031" y="38582"/>
                          <a:pt x="2150555" y="13716"/>
                        </a:cubicBezTo>
                        <a:cubicBezTo>
                          <a:pt x="1890080" y="-11150"/>
                          <a:pt x="1741827" y="-5187"/>
                          <a:pt x="1474280" y="13716"/>
                        </a:cubicBezTo>
                        <a:cubicBezTo>
                          <a:pt x="1206734" y="32619"/>
                          <a:pt x="998203" y="28763"/>
                          <a:pt x="838581" y="13716"/>
                        </a:cubicBezTo>
                        <a:cubicBezTo>
                          <a:pt x="678959" y="-1331"/>
                          <a:pt x="187101" y="-17784"/>
                          <a:pt x="0" y="13716"/>
                        </a:cubicBezTo>
                        <a:cubicBezTo>
                          <a:pt x="-114" y="7033"/>
                          <a:pt x="103" y="3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65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06F56AA-B082-BBA4-5330-24A0F10DCAAB}"/>
              </a:ext>
            </a:extLst>
          </p:cNvPr>
          <p:cNvSpPr/>
          <p:nvPr/>
        </p:nvSpPr>
        <p:spPr>
          <a:xfrm>
            <a:off x="3878786" y="1848998"/>
            <a:ext cx="1859074" cy="303774"/>
          </a:xfrm>
          <a:prstGeom prst="roundRect">
            <a:avLst/>
          </a:prstGeom>
          <a:solidFill>
            <a:srgbClr val="B5A8A6"/>
          </a:solidFill>
          <a:ln>
            <a:solidFill>
              <a:srgbClr val="E3DB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DD3C4A2-3604-CFBF-77AD-E6B5AA11B66A}"/>
              </a:ext>
            </a:extLst>
          </p:cNvPr>
          <p:cNvSpPr txBox="1"/>
          <p:nvPr/>
        </p:nvSpPr>
        <p:spPr>
          <a:xfrm>
            <a:off x="3543300" y="1812035"/>
            <a:ext cx="5369858" cy="182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GB" sz="1700" b="1" dirty="0">
                <a:latin typeface="+mn-lt"/>
              </a:rPr>
              <a:t>Acquire</a:t>
            </a:r>
            <a:r>
              <a:rPr lang="en-GB" sz="1700" dirty="0">
                <a:latin typeface="+mn-lt"/>
              </a:rPr>
              <a:t> user profile</a:t>
            </a: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GB" sz="1700" b="1" dirty="0">
                <a:latin typeface="+mn-lt"/>
              </a:rPr>
              <a:t>Retrieve </a:t>
            </a:r>
            <a:r>
              <a:rPr lang="en-GB" sz="1700" dirty="0">
                <a:latin typeface="+mn-lt"/>
              </a:rPr>
              <a:t>user preferences</a:t>
            </a: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GB" sz="1700" b="1" dirty="0">
                <a:latin typeface="+mn-lt"/>
              </a:rPr>
              <a:t>Detect</a:t>
            </a:r>
            <a:r>
              <a:rPr lang="en-GB" sz="1700" dirty="0">
                <a:latin typeface="+mn-lt"/>
              </a:rPr>
              <a:t> emotions during drive test and simulations</a:t>
            </a: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GB" sz="1700" b="1" dirty="0">
                <a:latin typeface="+mn-lt"/>
              </a:rPr>
              <a:t>Compare</a:t>
            </a:r>
            <a:r>
              <a:rPr lang="en-GB" sz="1700" dirty="0">
                <a:latin typeface="+mn-lt"/>
              </a:rPr>
              <a:t> the results of the different cars</a:t>
            </a: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GB" sz="1700" b="1" dirty="0">
                <a:latin typeface="+mn-lt"/>
              </a:rPr>
              <a:t>Suggest</a:t>
            </a:r>
            <a:r>
              <a:rPr lang="en-GB" sz="1700" dirty="0">
                <a:latin typeface="+mn-lt"/>
              </a:rPr>
              <a:t> the best car</a:t>
            </a: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endParaRPr lang="en-GB" dirty="0">
              <a:latin typeface="+mn-lt"/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4294967295"/>
          </p:nvPr>
        </p:nvSpPr>
        <p:spPr>
          <a:xfrm>
            <a:off x="375781" y="455222"/>
            <a:ext cx="6108700" cy="39528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it-IT" sz="3600" b="1" dirty="0" err="1">
                <a:solidFill>
                  <a:srgbClr val="432727"/>
                </a:solidFill>
              </a:rPr>
              <a:t>Functional</a:t>
            </a:r>
            <a:r>
              <a:rPr lang="it-IT" sz="3600" b="1" dirty="0">
                <a:solidFill>
                  <a:srgbClr val="432727"/>
                </a:solidFill>
              </a:rPr>
              <a:t> </a:t>
            </a:r>
            <a:r>
              <a:rPr lang="it-IT" sz="3600" b="1" dirty="0" err="1">
                <a:solidFill>
                  <a:srgbClr val="432727"/>
                </a:solidFill>
              </a:rPr>
              <a:t>requirements</a:t>
            </a:r>
            <a:endParaRPr lang="en" sz="3600" b="1" dirty="0">
              <a:solidFill>
                <a:srgbClr val="432727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E01731-1927-9508-DAE0-63F0A1E88AB6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B6B7A661-F2F9-CE7E-9310-595D50E4596F}"/>
              </a:ext>
            </a:extLst>
          </p:cNvPr>
          <p:cNvSpPr/>
          <p:nvPr/>
        </p:nvSpPr>
        <p:spPr>
          <a:xfrm>
            <a:off x="-128360" y="3513471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A54C8CA7-3497-D91D-2B56-4201A30ADFD3}"/>
              </a:ext>
            </a:extLst>
          </p:cNvPr>
          <p:cNvSpPr/>
          <p:nvPr/>
        </p:nvSpPr>
        <p:spPr>
          <a:xfrm>
            <a:off x="1521987" y="-101446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2868E9BA-B5BC-E70F-27DC-E3EA4B6092E7}"/>
              </a:ext>
            </a:extLst>
          </p:cNvPr>
          <p:cNvSpPr/>
          <p:nvPr/>
        </p:nvSpPr>
        <p:spPr>
          <a:xfrm>
            <a:off x="8826343" y="1555316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74" name="Picture 2" descr="Visualizza immagine di origine">
            <a:extLst>
              <a:ext uri="{FF2B5EF4-FFF2-40B4-BE49-F238E27FC236}">
                <a16:creationId xmlns:a16="http://schemas.microsoft.com/office/drawing/2014/main" id="{C7CCE3CF-7268-2FFC-8EC2-AF47CFE46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77" y="1569539"/>
            <a:ext cx="3005394" cy="20044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7485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06F56AA-B082-BBA4-5330-24A0F10DCAAB}"/>
              </a:ext>
            </a:extLst>
          </p:cNvPr>
          <p:cNvSpPr/>
          <p:nvPr/>
        </p:nvSpPr>
        <p:spPr>
          <a:xfrm>
            <a:off x="3878786" y="2146178"/>
            <a:ext cx="2019094" cy="303774"/>
          </a:xfrm>
          <a:prstGeom prst="roundRect">
            <a:avLst/>
          </a:prstGeom>
          <a:solidFill>
            <a:srgbClr val="B5A8A6"/>
          </a:solidFill>
          <a:ln>
            <a:solidFill>
              <a:srgbClr val="E3DB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DD3C4A2-3604-CFBF-77AD-E6B5AA11B66A}"/>
              </a:ext>
            </a:extLst>
          </p:cNvPr>
          <p:cNvSpPr txBox="1"/>
          <p:nvPr/>
        </p:nvSpPr>
        <p:spPr>
          <a:xfrm>
            <a:off x="3543300" y="1812035"/>
            <a:ext cx="5369858" cy="182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GB" sz="1700" b="1">
                <a:latin typeface="+mn-lt"/>
              </a:rPr>
              <a:t>Acquire</a:t>
            </a:r>
            <a:r>
              <a:rPr lang="en-GB" sz="1700">
                <a:latin typeface="+mn-lt"/>
              </a:rPr>
              <a:t> user profile</a:t>
            </a: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GB" sz="1700" b="1">
                <a:latin typeface="+mn-lt"/>
              </a:rPr>
              <a:t>Adapt</a:t>
            </a:r>
            <a:r>
              <a:rPr lang="en-GB" sz="1700">
                <a:latin typeface="+mn-lt"/>
              </a:rPr>
              <a:t> the experience</a:t>
            </a: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GB" sz="1700" b="1">
                <a:latin typeface="+mn-lt"/>
              </a:rPr>
              <a:t>Detect</a:t>
            </a:r>
            <a:r>
              <a:rPr lang="en-GB" sz="1700">
                <a:latin typeface="+mn-lt"/>
              </a:rPr>
              <a:t> emotions during drive test and simulations</a:t>
            </a: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GB" sz="1700" b="1">
                <a:latin typeface="+mn-lt"/>
              </a:rPr>
              <a:t>Compare</a:t>
            </a:r>
            <a:r>
              <a:rPr lang="en-GB" sz="1700">
                <a:latin typeface="+mn-lt"/>
              </a:rPr>
              <a:t> the results of the different cars</a:t>
            </a: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GB" sz="1700" b="1">
                <a:latin typeface="+mn-lt"/>
              </a:rPr>
              <a:t>Suggestion</a:t>
            </a:r>
            <a:r>
              <a:rPr lang="en-GB" sz="1700">
                <a:latin typeface="+mn-lt"/>
              </a:rPr>
              <a:t> of the best car</a:t>
            </a: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endParaRPr lang="en-GB">
              <a:latin typeface="+mn-lt"/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4294967295"/>
          </p:nvPr>
        </p:nvSpPr>
        <p:spPr>
          <a:xfrm>
            <a:off x="375781" y="455222"/>
            <a:ext cx="6108700" cy="39528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it-IT" sz="3600" b="1" dirty="0" err="1">
                <a:solidFill>
                  <a:srgbClr val="432727"/>
                </a:solidFill>
              </a:rPr>
              <a:t>Functional</a:t>
            </a:r>
            <a:r>
              <a:rPr lang="it-IT" sz="3600" b="1" dirty="0">
                <a:solidFill>
                  <a:srgbClr val="432727"/>
                </a:solidFill>
              </a:rPr>
              <a:t> </a:t>
            </a:r>
            <a:r>
              <a:rPr lang="it-IT" sz="3600" b="1" dirty="0" err="1">
                <a:solidFill>
                  <a:srgbClr val="432727"/>
                </a:solidFill>
              </a:rPr>
              <a:t>requirements</a:t>
            </a:r>
            <a:endParaRPr lang="en" sz="3600" b="1" dirty="0">
              <a:solidFill>
                <a:srgbClr val="432727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E01731-1927-9508-DAE0-63F0A1E88AB6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22" name="Picture 2" descr="Visualizza immagine di origine">
            <a:extLst>
              <a:ext uri="{FF2B5EF4-FFF2-40B4-BE49-F238E27FC236}">
                <a16:creationId xmlns:a16="http://schemas.microsoft.com/office/drawing/2014/main" id="{4A77D142-DCEF-8367-52A1-ACB415FCD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20" y="1613581"/>
            <a:ext cx="2874507" cy="191633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e 4">
            <a:extLst>
              <a:ext uri="{FF2B5EF4-FFF2-40B4-BE49-F238E27FC236}">
                <a16:creationId xmlns:a16="http://schemas.microsoft.com/office/drawing/2014/main" id="{A9376511-1D4C-AF2E-0644-8921A1918B16}"/>
              </a:ext>
            </a:extLst>
          </p:cNvPr>
          <p:cNvSpPr/>
          <p:nvPr/>
        </p:nvSpPr>
        <p:spPr>
          <a:xfrm>
            <a:off x="-128360" y="3513471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3E6761E5-196A-E012-F913-1C30D123E3DF}"/>
              </a:ext>
            </a:extLst>
          </p:cNvPr>
          <p:cNvSpPr/>
          <p:nvPr/>
        </p:nvSpPr>
        <p:spPr>
          <a:xfrm>
            <a:off x="1521987" y="-101446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A023AFE-1468-EB9C-F33D-73400866F209}"/>
              </a:ext>
            </a:extLst>
          </p:cNvPr>
          <p:cNvSpPr/>
          <p:nvPr/>
        </p:nvSpPr>
        <p:spPr>
          <a:xfrm>
            <a:off x="8826343" y="1555316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8397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06F56AA-B082-BBA4-5330-24A0F10DCAAB}"/>
              </a:ext>
            </a:extLst>
          </p:cNvPr>
          <p:cNvSpPr/>
          <p:nvPr/>
        </p:nvSpPr>
        <p:spPr>
          <a:xfrm>
            <a:off x="3878786" y="2450978"/>
            <a:ext cx="4543120" cy="303774"/>
          </a:xfrm>
          <a:prstGeom prst="roundRect">
            <a:avLst/>
          </a:prstGeom>
          <a:solidFill>
            <a:srgbClr val="B5A8A6"/>
          </a:solidFill>
          <a:ln>
            <a:solidFill>
              <a:srgbClr val="E3DB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DD3C4A2-3604-CFBF-77AD-E6B5AA11B66A}"/>
              </a:ext>
            </a:extLst>
          </p:cNvPr>
          <p:cNvSpPr txBox="1"/>
          <p:nvPr/>
        </p:nvSpPr>
        <p:spPr>
          <a:xfrm>
            <a:off x="3543300" y="1812035"/>
            <a:ext cx="5369858" cy="182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GB" sz="1700" b="1">
                <a:latin typeface="+mn-lt"/>
              </a:rPr>
              <a:t>Acquire</a:t>
            </a:r>
            <a:r>
              <a:rPr lang="en-GB" sz="1700">
                <a:latin typeface="+mn-lt"/>
              </a:rPr>
              <a:t> user profile</a:t>
            </a: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GB" sz="1700" b="1">
                <a:latin typeface="+mn-lt"/>
              </a:rPr>
              <a:t>Adapt</a:t>
            </a:r>
            <a:r>
              <a:rPr lang="en-GB" sz="1700">
                <a:latin typeface="+mn-lt"/>
              </a:rPr>
              <a:t> the experience</a:t>
            </a: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GB" sz="1700" b="1">
                <a:latin typeface="+mn-lt"/>
              </a:rPr>
              <a:t>Detect</a:t>
            </a:r>
            <a:r>
              <a:rPr lang="en-GB" sz="1700">
                <a:latin typeface="+mn-lt"/>
              </a:rPr>
              <a:t> emotions during drive test and simulations</a:t>
            </a: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GB" sz="1700" b="1">
                <a:latin typeface="+mn-lt"/>
              </a:rPr>
              <a:t>Compare</a:t>
            </a:r>
            <a:r>
              <a:rPr lang="en-GB" sz="1700">
                <a:latin typeface="+mn-lt"/>
              </a:rPr>
              <a:t> the results of the different cars</a:t>
            </a: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GB" sz="1700" b="1">
                <a:latin typeface="+mn-lt"/>
              </a:rPr>
              <a:t>Suggestion</a:t>
            </a:r>
            <a:r>
              <a:rPr lang="en-GB" sz="1700">
                <a:latin typeface="+mn-lt"/>
              </a:rPr>
              <a:t> of the best car</a:t>
            </a: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endParaRPr lang="en-GB">
              <a:latin typeface="+mn-lt"/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4294967295"/>
          </p:nvPr>
        </p:nvSpPr>
        <p:spPr>
          <a:xfrm>
            <a:off x="375781" y="455222"/>
            <a:ext cx="6108700" cy="39528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it-IT" sz="3600" b="1" dirty="0" err="1">
                <a:solidFill>
                  <a:srgbClr val="432727"/>
                </a:solidFill>
              </a:rPr>
              <a:t>Functional</a:t>
            </a:r>
            <a:r>
              <a:rPr lang="it-IT" sz="3600" b="1" dirty="0">
                <a:solidFill>
                  <a:srgbClr val="432727"/>
                </a:solidFill>
              </a:rPr>
              <a:t> </a:t>
            </a:r>
            <a:r>
              <a:rPr lang="it-IT" sz="3600" b="1" dirty="0" err="1">
                <a:solidFill>
                  <a:srgbClr val="432727"/>
                </a:solidFill>
              </a:rPr>
              <a:t>requirements</a:t>
            </a:r>
            <a:endParaRPr lang="en" sz="3600" b="1" dirty="0">
              <a:solidFill>
                <a:srgbClr val="432727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E01731-1927-9508-DAE0-63F0A1E88AB6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Picture 2" descr="Visualizza immagine di origine">
            <a:extLst>
              <a:ext uri="{FF2B5EF4-FFF2-40B4-BE49-F238E27FC236}">
                <a16:creationId xmlns:a16="http://schemas.microsoft.com/office/drawing/2014/main" id="{7E123063-D9BF-31C4-673B-5B0F35081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32" y="1634832"/>
            <a:ext cx="2771483" cy="18738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2AC49A88-3422-1750-15C9-C1F5037DAB90}"/>
              </a:ext>
            </a:extLst>
          </p:cNvPr>
          <p:cNvSpPr/>
          <p:nvPr/>
        </p:nvSpPr>
        <p:spPr>
          <a:xfrm>
            <a:off x="-128360" y="3513471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35E1374-EFDB-426F-9395-324957FBF872}"/>
              </a:ext>
            </a:extLst>
          </p:cNvPr>
          <p:cNvSpPr/>
          <p:nvPr/>
        </p:nvSpPr>
        <p:spPr>
          <a:xfrm>
            <a:off x="1521987" y="-101446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03CC8A88-6E9C-C3E3-72A2-5DB265010CD6}"/>
              </a:ext>
            </a:extLst>
          </p:cNvPr>
          <p:cNvSpPr/>
          <p:nvPr/>
        </p:nvSpPr>
        <p:spPr>
          <a:xfrm>
            <a:off x="8826343" y="1555316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4780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06F56AA-B082-BBA4-5330-24A0F10DCAAB}"/>
              </a:ext>
            </a:extLst>
          </p:cNvPr>
          <p:cNvSpPr/>
          <p:nvPr/>
        </p:nvSpPr>
        <p:spPr>
          <a:xfrm>
            <a:off x="3878786" y="2755778"/>
            <a:ext cx="3695494" cy="303774"/>
          </a:xfrm>
          <a:prstGeom prst="roundRect">
            <a:avLst/>
          </a:prstGeom>
          <a:solidFill>
            <a:srgbClr val="B5A8A6"/>
          </a:solidFill>
          <a:ln>
            <a:solidFill>
              <a:srgbClr val="E3DB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DD3C4A2-3604-CFBF-77AD-E6B5AA11B66A}"/>
              </a:ext>
            </a:extLst>
          </p:cNvPr>
          <p:cNvSpPr txBox="1"/>
          <p:nvPr/>
        </p:nvSpPr>
        <p:spPr>
          <a:xfrm>
            <a:off x="3543300" y="1812035"/>
            <a:ext cx="5369858" cy="182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GB" sz="1700" b="1">
                <a:latin typeface="+mn-lt"/>
              </a:rPr>
              <a:t>Acquire</a:t>
            </a:r>
            <a:r>
              <a:rPr lang="en-GB" sz="1700">
                <a:latin typeface="+mn-lt"/>
              </a:rPr>
              <a:t> user profile</a:t>
            </a: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GB" sz="1700" b="1">
                <a:latin typeface="+mn-lt"/>
              </a:rPr>
              <a:t>Adapt</a:t>
            </a:r>
            <a:r>
              <a:rPr lang="en-GB" sz="1700">
                <a:latin typeface="+mn-lt"/>
              </a:rPr>
              <a:t> the experience</a:t>
            </a: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GB" sz="1700" b="1">
                <a:latin typeface="+mn-lt"/>
              </a:rPr>
              <a:t>Detect</a:t>
            </a:r>
            <a:r>
              <a:rPr lang="en-GB" sz="1700">
                <a:latin typeface="+mn-lt"/>
              </a:rPr>
              <a:t> emotions during drive test and simulations</a:t>
            </a: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GB" sz="1700" b="1">
                <a:latin typeface="+mn-lt"/>
              </a:rPr>
              <a:t>Compare</a:t>
            </a:r>
            <a:r>
              <a:rPr lang="en-GB" sz="1700">
                <a:latin typeface="+mn-lt"/>
              </a:rPr>
              <a:t> the results of the different cars</a:t>
            </a: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GB" sz="1700" b="1">
                <a:latin typeface="+mn-lt"/>
              </a:rPr>
              <a:t>Suggestion</a:t>
            </a:r>
            <a:r>
              <a:rPr lang="en-GB" sz="1700">
                <a:latin typeface="+mn-lt"/>
              </a:rPr>
              <a:t> of the best car</a:t>
            </a: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endParaRPr lang="en-GB">
              <a:latin typeface="+mn-lt"/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4294967295"/>
          </p:nvPr>
        </p:nvSpPr>
        <p:spPr>
          <a:xfrm>
            <a:off x="375781" y="455222"/>
            <a:ext cx="6108700" cy="39528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it-IT" sz="3600" b="1" dirty="0" err="1">
                <a:solidFill>
                  <a:srgbClr val="432727"/>
                </a:solidFill>
              </a:rPr>
              <a:t>Functional</a:t>
            </a:r>
            <a:r>
              <a:rPr lang="it-IT" sz="3600" b="1" dirty="0">
                <a:solidFill>
                  <a:srgbClr val="432727"/>
                </a:solidFill>
              </a:rPr>
              <a:t> </a:t>
            </a:r>
            <a:r>
              <a:rPr lang="it-IT" sz="3600" b="1" dirty="0" err="1">
                <a:solidFill>
                  <a:srgbClr val="432727"/>
                </a:solidFill>
              </a:rPr>
              <a:t>requirements</a:t>
            </a:r>
            <a:endParaRPr lang="en" sz="3600" b="1" dirty="0">
              <a:solidFill>
                <a:srgbClr val="432727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E01731-1927-9508-DAE0-63F0A1E88AB6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7">
            <a:extLst>
              <a:ext uri="{FF2B5EF4-FFF2-40B4-BE49-F238E27FC236}">
                <a16:creationId xmlns:a16="http://schemas.microsoft.com/office/drawing/2014/main" id="{84A778B4-C68B-5EB0-B865-30372DDD8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57" y="1592400"/>
            <a:ext cx="2743200" cy="20574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DA694041-72A9-0020-60A3-8777EA2F84A5}"/>
              </a:ext>
            </a:extLst>
          </p:cNvPr>
          <p:cNvSpPr/>
          <p:nvPr/>
        </p:nvSpPr>
        <p:spPr>
          <a:xfrm>
            <a:off x="-128360" y="3513471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4C25ABA6-A8D0-5415-2228-9C732DB3C421}"/>
              </a:ext>
            </a:extLst>
          </p:cNvPr>
          <p:cNvSpPr/>
          <p:nvPr/>
        </p:nvSpPr>
        <p:spPr>
          <a:xfrm>
            <a:off x="1521987" y="-101446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F676FA77-95BE-5110-B6C8-4FB8382EAA29}"/>
              </a:ext>
            </a:extLst>
          </p:cNvPr>
          <p:cNvSpPr/>
          <p:nvPr/>
        </p:nvSpPr>
        <p:spPr>
          <a:xfrm>
            <a:off x="8826343" y="1555316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322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706F56AA-B082-BBA4-5330-24A0F10DCAAB}"/>
              </a:ext>
            </a:extLst>
          </p:cNvPr>
          <p:cNvSpPr/>
          <p:nvPr/>
        </p:nvSpPr>
        <p:spPr>
          <a:xfrm>
            <a:off x="3855926" y="3060578"/>
            <a:ext cx="2444205" cy="303774"/>
          </a:xfrm>
          <a:prstGeom prst="roundRect">
            <a:avLst/>
          </a:prstGeom>
          <a:solidFill>
            <a:srgbClr val="B5A8A6"/>
          </a:solidFill>
          <a:ln>
            <a:solidFill>
              <a:srgbClr val="E3DBD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DD3C4A2-3604-CFBF-77AD-E6B5AA11B66A}"/>
              </a:ext>
            </a:extLst>
          </p:cNvPr>
          <p:cNvSpPr txBox="1"/>
          <p:nvPr/>
        </p:nvSpPr>
        <p:spPr>
          <a:xfrm>
            <a:off x="3543300" y="1812035"/>
            <a:ext cx="5369858" cy="1829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GB" sz="1700" b="1">
                <a:latin typeface="+mn-lt"/>
              </a:rPr>
              <a:t>Acquire</a:t>
            </a:r>
            <a:r>
              <a:rPr lang="en-GB" sz="1700">
                <a:latin typeface="+mn-lt"/>
              </a:rPr>
              <a:t> user profile</a:t>
            </a: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GB" sz="1700" b="1">
                <a:latin typeface="+mn-lt"/>
              </a:rPr>
              <a:t>Adapt</a:t>
            </a:r>
            <a:r>
              <a:rPr lang="en-GB" sz="1700">
                <a:latin typeface="+mn-lt"/>
              </a:rPr>
              <a:t> the experience</a:t>
            </a: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GB" sz="1700" b="1">
                <a:latin typeface="+mn-lt"/>
              </a:rPr>
              <a:t>Detect</a:t>
            </a:r>
            <a:r>
              <a:rPr lang="en-GB" sz="1700">
                <a:latin typeface="+mn-lt"/>
              </a:rPr>
              <a:t> emotions during drive test and simulations</a:t>
            </a: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GB" sz="1700" b="1">
                <a:latin typeface="+mn-lt"/>
              </a:rPr>
              <a:t>Compare</a:t>
            </a:r>
            <a:r>
              <a:rPr lang="en-GB" sz="1700">
                <a:latin typeface="+mn-lt"/>
              </a:rPr>
              <a:t> the results of the different cars</a:t>
            </a: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r>
              <a:rPr lang="en-GB" sz="1700" b="1">
                <a:latin typeface="+mn-lt"/>
              </a:rPr>
              <a:t>Suggestion</a:t>
            </a:r>
            <a:r>
              <a:rPr lang="en-GB" sz="1700">
                <a:latin typeface="+mn-lt"/>
              </a:rPr>
              <a:t> of the best car</a:t>
            </a:r>
          </a:p>
          <a:p>
            <a:pPr marL="285750" indent="-285750">
              <a:lnSpc>
                <a:spcPct val="114999"/>
              </a:lnSpc>
              <a:buFont typeface="Arial" panose="020B0604020202020204" pitchFamily="34" charset="0"/>
              <a:buChar char="•"/>
            </a:pPr>
            <a:endParaRPr lang="en-GB">
              <a:latin typeface="+mn-lt"/>
            </a:endParaRP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4294967295"/>
          </p:nvPr>
        </p:nvSpPr>
        <p:spPr>
          <a:xfrm>
            <a:off x="375781" y="455222"/>
            <a:ext cx="6108700" cy="395287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it-IT" sz="3600" b="1" dirty="0" err="1">
                <a:solidFill>
                  <a:srgbClr val="432727"/>
                </a:solidFill>
              </a:rPr>
              <a:t>Functional</a:t>
            </a:r>
            <a:r>
              <a:rPr lang="it-IT" sz="3600" b="1" dirty="0">
                <a:solidFill>
                  <a:srgbClr val="432727"/>
                </a:solidFill>
              </a:rPr>
              <a:t> </a:t>
            </a:r>
            <a:r>
              <a:rPr lang="it-IT" sz="3600" b="1" dirty="0" err="1">
                <a:solidFill>
                  <a:srgbClr val="432727"/>
                </a:solidFill>
              </a:rPr>
              <a:t>requirements</a:t>
            </a:r>
            <a:endParaRPr lang="en" sz="3600" b="1" dirty="0">
              <a:solidFill>
                <a:srgbClr val="432727"/>
              </a:solidFill>
            </a:endParaRPr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C7E01731-1927-9508-DAE0-63F0A1E88AB6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66E6BAB-D19D-2CBA-3CC5-30E26962958C}"/>
              </a:ext>
            </a:extLst>
          </p:cNvPr>
          <p:cNvSpPr/>
          <p:nvPr/>
        </p:nvSpPr>
        <p:spPr>
          <a:xfrm>
            <a:off x="-128360" y="3513471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F872EEB8-EE9E-FB88-7E81-A00BB9813DF9}"/>
              </a:ext>
            </a:extLst>
          </p:cNvPr>
          <p:cNvSpPr/>
          <p:nvPr/>
        </p:nvSpPr>
        <p:spPr>
          <a:xfrm>
            <a:off x="1521987" y="-101446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1AFA95C9-A736-4933-0505-D8847158988A}"/>
              </a:ext>
            </a:extLst>
          </p:cNvPr>
          <p:cNvSpPr/>
          <p:nvPr/>
        </p:nvSpPr>
        <p:spPr>
          <a:xfrm>
            <a:off x="8826343" y="1555316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E875347-8A9E-5E74-09AC-C71F71CA4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96" y="1816088"/>
            <a:ext cx="2857500" cy="16002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8480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131DE69-9DF2-04E6-FFC5-58C157E6D8A0}"/>
              </a:ext>
            </a:extLst>
          </p:cNvPr>
          <p:cNvSpPr/>
          <p:nvPr/>
        </p:nvSpPr>
        <p:spPr>
          <a:xfrm>
            <a:off x="711676" y="1103748"/>
            <a:ext cx="1237306" cy="310557"/>
          </a:xfrm>
          <a:prstGeom prst="roundRect">
            <a:avLst/>
          </a:prstGeom>
          <a:solidFill>
            <a:srgbClr val="B5A8A6"/>
          </a:solidFill>
          <a:ln>
            <a:solidFill>
              <a:srgbClr val="B5A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8A72CF-026B-E728-D8FC-4990A13BC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69" y="1103748"/>
            <a:ext cx="7886700" cy="3263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>
                <a:solidFill>
                  <a:srgbClr val="000000"/>
                </a:solidFill>
                <a:cs typeface="Arial"/>
              </a:rPr>
              <a:t>Reliability</a:t>
            </a:r>
            <a:endParaRPr lang="it-IT" sz="1700" dirty="0">
              <a:solidFill>
                <a:srgbClr val="000000"/>
              </a:solidFill>
              <a:cs typeface="Arial"/>
            </a:endParaRPr>
          </a:p>
          <a:p>
            <a:r>
              <a:rPr lang="it-IT" sz="1700" dirty="0">
                <a:solidFill>
                  <a:srgbClr val="000000"/>
                </a:solidFill>
                <a:cs typeface="Arial"/>
                <a:sym typeface="Arial"/>
              </a:rPr>
              <a:t>Accessibility</a:t>
            </a:r>
          </a:p>
          <a:p>
            <a:r>
              <a:rPr lang="it-IT" sz="1700" dirty="0">
                <a:cs typeface="Arial"/>
              </a:rPr>
              <a:t>Performance</a:t>
            </a:r>
          </a:p>
          <a:p>
            <a:r>
              <a:rPr lang="it-IT" sz="1700" dirty="0">
                <a:cs typeface="Arial"/>
              </a:rPr>
              <a:t>Privacy</a:t>
            </a:r>
          </a:p>
          <a:p>
            <a:endParaRPr lang="it-IT" sz="1700" dirty="0">
              <a:cs typeface="Arial"/>
            </a:endParaRPr>
          </a:p>
          <a:p>
            <a:pPr marL="0" indent="0">
              <a:buNone/>
            </a:pPr>
            <a:endParaRPr lang="it-IT" dirty="0">
              <a:cs typeface="Calibri"/>
            </a:endParaRPr>
          </a:p>
        </p:txBody>
      </p:sp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447A35C7-7E88-DA5F-FDFE-02D53FA6FC7C}"/>
              </a:ext>
            </a:extLst>
          </p:cNvPr>
          <p:cNvSpPr txBox="1">
            <a:spLocks/>
          </p:cNvSpPr>
          <p:nvPr/>
        </p:nvSpPr>
        <p:spPr>
          <a:xfrm>
            <a:off x="375781" y="455222"/>
            <a:ext cx="6108700" cy="39528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sz="3600" b="1">
                <a:solidFill>
                  <a:srgbClr val="432727"/>
                </a:solidFill>
              </a:rPr>
              <a:t>Non-</a:t>
            </a:r>
            <a:r>
              <a:rPr lang="it-IT" sz="3600" b="1" err="1">
                <a:solidFill>
                  <a:srgbClr val="432727"/>
                </a:solidFill>
              </a:rPr>
              <a:t>functional</a:t>
            </a:r>
            <a:r>
              <a:rPr lang="it-IT" sz="3600" b="1">
                <a:solidFill>
                  <a:srgbClr val="432727"/>
                </a:solidFill>
              </a:rPr>
              <a:t> </a:t>
            </a:r>
            <a:r>
              <a:rPr lang="it-IT" sz="3600" b="1" err="1">
                <a:solidFill>
                  <a:srgbClr val="432727"/>
                </a:solidFill>
              </a:rPr>
              <a:t>requirements</a:t>
            </a:r>
            <a:endParaRPr lang="en" sz="3600" b="1">
              <a:solidFill>
                <a:srgbClr val="432727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746E139-7396-A823-2957-FB85ED12D2B2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DA1BA1B5-9D05-91FD-1CBD-3C168C5F1D0B}"/>
              </a:ext>
            </a:extLst>
          </p:cNvPr>
          <p:cNvSpPr/>
          <p:nvPr/>
        </p:nvSpPr>
        <p:spPr>
          <a:xfrm>
            <a:off x="7414428" y="-89700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BF9BF84E-FF48-BBF3-6B7E-D7F2F21D0DBD}"/>
              </a:ext>
            </a:extLst>
          </p:cNvPr>
          <p:cNvSpPr/>
          <p:nvPr/>
        </p:nvSpPr>
        <p:spPr>
          <a:xfrm>
            <a:off x="-117525" y="153928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27E8635E-1A98-81FA-A71F-0B2975F4FF72}"/>
              </a:ext>
            </a:extLst>
          </p:cNvPr>
          <p:cNvSpPr/>
          <p:nvPr/>
        </p:nvSpPr>
        <p:spPr>
          <a:xfrm>
            <a:off x="1820622" y="4431559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0130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con angoli arrotondati 8">
            <a:extLst>
              <a:ext uri="{FF2B5EF4-FFF2-40B4-BE49-F238E27FC236}">
                <a16:creationId xmlns:a16="http://schemas.microsoft.com/office/drawing/2014/main" id="{65B6A18D-675C-5038-E5D3-010EEE50D806}"/>
              </a:ext>
            </a:extLst>
          </p:cNvPr>
          <p:cNvSpPr/>
          <p:nvPr/>
        </p:nvSpPr>
        <p:spPr>
          <a:xfrm>
            <a:off x="711676" y="1476681"/>
            <a:ext cx="2077706" cy="310557"/>
          </a:xfrm>
          <a:prstGeom prst="roundRect">
            <a:avLst/>
          </a:prstGeom>
          <a:solidFill>
            <a:srgbClr val="B5A8A6"/>
          </a:solidFill>
          <a:ln>
            <a:solidFill>
              <a:srgbClr val="B5A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8A72CF-026B-E728-D8FC-4990A13BC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69" y="1103748"/>
            <a:ext cx="7886700" cy="3263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>
                <a:solidFill>
                  <a:srgbClr val="000000"/>
                </a:solidFill>
                <a:cs typeface="Arial"/>
              </a:rPr>
              <a:t>Reliability</a:t>
            </a:r>
            <a:endParaRPr lang="it-IT" sz="1700" dirty="0">
              <a:solidFill>
                <a:srgbClr val="000000"/>
              </a:solidFill>
              <a:cs typeface="Arial"/>
            </a:endParaRPr>
          </a:p>
          <a:p>
            <a:r>
              <a:rPr lang="it-IT" sz="1700" dirty="0">
                <a:solidFill>
                  <a:srgbClr val="000000"/>
                </a:solidFill>
                <a:cs typeface="Arial"/>
                <a:sym typeface="Arial"/>
              </a:rPr>
              <a:t>Accessibility</a:t>
            </a:r>
          </a:p>
          <a:p>
            <a:r>
              <a:rPr lang="it-IT" sz="1700" dirty="0">
                <a:cs typeface="Arial"/>
              </a:rPr>
              <a:t>Performance</a:t>
            </a:r>
          </a:p>
          <a:p>
            <a:r>
              <a:rPr lang="it-IT" sz="1700" dirty="0">
                <a:cs typeface="Arial"/>
              </a:rPr>
              <a:t>Privacy</a:t>
            </a:r>
          </a:p>
          <a:p>
            <a:endParaRPr lang="it-IT" sz="1700" dirty="0">
              <a:cs typeface="Arial"/>
            </a:endParaRPr>
          </a:p>
          <a:p>
            <a:pPr marL="0" indent="0">
              <a:buNone/>
            </a:pPr>
            <a:endParaRPr lang="it-IT" dirty="0">
              <a:cs typeface="Calibri"/>
            </a:endParaRPr>
          </a:p>
        </p:txBody>
      </p:sp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447A35C7-7E88-DA5F-FDFE-02D53FA6FC7C}"/>
              </a:ext>
            </a:extLst>
          </p:cNvPr>
          <p:cNvSpPr txBox="1">
            <a:spLocks/>
          </p:cNvSpPr>
          <p:nvPr/>
        </p:nvSpPr>
        <p:spPr>
          <a:xfrm>
            <a:off x="375781" y="455222"/>
            <a:ext cx="6108700" cy="39528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sz="3600" b="1">
                <a:solidFill>
                  <a:srgbClr val="432727"/>
                </a:solidFill>
              </a:rPr>
              <a:t>Non-</a:t>
            </a:r>
            <a:r>
              <a:rPr lang="it-IT" sz="3600" b="1" err="1">
                <a:solidFill>
                  <a:srgbClr val="432727"/>
                </a:solidFill>
              </a:rPr>
              <a:t>functional</a:t>
            </a:r>
            <a:r>
              <a:rPr lang="it-IT" sz="3600" b="1">
                <a:solidFill>
                  <a:srgbClr val="432727"/>
                </a:solidFill>
              </a:rPr>
              <a:t> </a:t>
            </a:r>
            <a:r>
              <a:rPr lang="it-IT" sz="3600" b="1" err="1">
                <a:solidFill>
                  <a:srgbClr val="432727"/>
                </a:solidFill>
              </a:rPr>
              <a:t>requirements</a:t>
            </a:r>
            <a:endParaRPr lang="en" sz="3600" b="1">
              <a:solidFill>
                <a:srgbClr val="432727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746E139-7396-A823-2957-FB85ED12D2B2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A1304324-ECD5-8D42-800C-CF25F1F94A97}"/>
              </a:ext>
            </a:extLst>
          </p:cNvPr>
          <p:cNvSpPr/>
          <p:nvPr/>
        </p:nvSpPr>
        <p:spPr>
          <a:xfrm>
            <a:off x="7414428" y="-89700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C7C5A71-0024-7731-3B09-8C82C27CF529}"/>
              </a:ext>
            </a:extLst>
          </p:cNvPr>
          <p:cNvSpPr/>
          <p:nvPr/>
        </p:nvSpPr>
        <p:spPr>
          <a:xfrm>
            <a:off x="-117525" y="153928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94F76977-8E31-AC03-4C2E-F0EC0BE95824}"/>
              </a:ext>
            </a:extLst>
          </p:cNvPr>
          <p:cNvSpPr/>
          <p:nvPr/>
        </p:nvSpPr>
        <p:spPr>
          <a:xfrm>
            <a:off x="1820622" y="4431559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7556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EA03C976-AA13-C9FB-A23E-186F3657C6D1}"/>
              </a:ext>
            </a:extLst>
          </p:cNvPr>
          <p:cNvSpPr/>
          <p:nvPr/>
        </p:nvSpPr>
        <p:spPr>
          <a:xfrm>
            <a:off x="707838" y="1869128"/>
            <a:ext cx="1153906" cy="261366"/>
          </a:xfrm>
          <a:prstGeom prst="roundRect">
            <a:avLst/>
          </a:prstGeom>
          <a:solidFill>
            <a:srgbClr val="B5A8A6"/>
          </a:solidFill>
          <a:ln>
            <a:solidFill>
              <a:srgbClr val="B5A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8A72CF-026B-E728-D8FC-4990A13BC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69" y="1103748"/>
            <a:ext cx="7886700" cy="3263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>
                <a:solidFill>
                  <a:srgbClr val="000000"/>
                </a:solidFill>
                <a:cs typeface="Arial"/>
              </a:rPr>
              <a:t>Reliability</a:t>
            </a:r>
            <a:endParaRPr lang="it-IT" sz="1700" dirty="0">
              <a:solidFill>
                <a:srgbClr val="000000"/>
              </a:solidFill>
              <a:cs typeface="Arial"/>
            </a:endParaRPr>
          </a:p>
          <a:p>
            <a:r>
              <a:rPr lang="it-IT" sz="1700" dirty="0">
                <a:solidFill>
                  <a:srgbClr val="000000"/>
                </a:solidFill>
                <a:cs typeface="Arial"/>
                <a:sym typeface="Arial"/>
              </a:rPr>
              <a:t>Accessibility</a:t>
            </a:r>
          </a:p>
          <a:p>
            <a:r>
              <a:rPr lang="it-IT" sz="1700" dirty="0">
                <a:cs typeface="Arial"/>
              </a:rPr>
              <a:t>Performance</a:t>
            </a:r>
          </a:p>
          <a:p>
            <a:r>
              <a:rPr lang="it-IT" sz="1700" dirty="0">
                <a:cs typeface="Arial"/>
              </a:rPr>
              <a:t>Privacy</a:t>
            </a:r>
          </a:p>
          <a:p>
            <a:endParaRPr lang="it-IT" sz="1700" dirty="0">
              <a:cs typeface="Arial"/>
            </a:endParaRPr>
          </a:p>
          <a:p>
            <a:pPr marL="0" indent="0">
              <a:buNone/>
            </a:pPr>
            <a:endParaRPr lang="it-IT" dirty="0">
              <a:cs typeface="Calibri"/>
            </a:endParaRPr>
          </a:p>
        </p:txBody>
      </p:sp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447A35C7-7E88-DA5F-FDFE-02D53FA6FC7C}"/>
              </a:ext>
            </a:extLst>
          </p:cNvPr>
          <p:cNvSpPr txBox="1">
            <a:spLocks/>
          </p:cNvSpPr>
          <p:nvPr/>
        </p:nvSpPr>
        <p:spPr>
          <a:xfrm>
            <a:off x="375781" y="455222"/>
            <a:ext cx="6108700" cy="39528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sz="3600" b="1">
                <a:solidFill>
                  <a:srgbClr val="432727"/>
                </a:solidFill>
              </a:rPr>
              <a:t>Non-</a:t>
            </a:r>
            <a:r>
              <a:rPr lang="it-IT" sz="3600" b="1" err="1">
                <a:solidFill>
                  <a:srgbClr val="432727"/>
                </a:solidFill>
              </a:rPr>
              <a:t>functional</a:t>
            </a:r>
            <a:r>
              <a:rPr lang="it-IT" sz="3600" b="1">
                <a:solidFill>
                  <a:srgbClr val="432727"/>
                </a:solidFill>
              </a:rPr>
              <a:t> </a:t>
            </a:r>
            <a:r>
              <a:rPr lang="it-IT" sz="3600" b="1" err="1">
                <a:solidFill>
                  <a:srgbClr val="432727"/>
                </a:solidFill>
              </a:rPr>
              <a:t>requirements</a:t>
            </a:r>
            <a:endParaRPr lang="en" sz="3600" b="1">
              <a:solidFill>
                <a:srgbClr val="432727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746E139-7396-A823-2957-FB85ED12D2B2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A29E626D-4EA7-6BFB-0043-9EAFE0E6B88B}"/>
              </a:ext>
            </a:extLst>
          </p:cNvPr>
          <p:cNvSpPr/>
          <p:nvPr/>
        </p:nvSpPr>
        <p:spPr>
          <a:xfrm>
            <a:off x="7414428" y="-89700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3795FA84-CE3E-0EB1-304E-0079FEBCE281}"/>
              </a:ext>
            </a:extLst>
          </p:cNvPr>
          <p:cNvSpPr/>
          <p:nvPr/>
        </p:nvSpPr>
        <p:spPr>
          <a:xfrm>
            <a:off x="-117525" y="153928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C2BA1C5-F93E-0787-3A39-AEE09E420FA1}"/>
              </a:ext>
            </a:extLst>
          </p:cNvPr>
          <p:cNvSpPr/>
          <p:nvPr/>
        </p:nvSpPr>
        <p:spPr>
          <a:xfrm>
            <a:off x="1820622" y="4431559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72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con angoli arrotondati 10">
            <a:extLst>
              <a:ext uri="{FF2B5EF4-FFF2-40B4-BE49-F238E27FC236}">
                <a16:creationId xmlns:a16="http://schemas.microsoft.com/office/drawing/2014/main" id="{1BA12198-DAC6-5BD3-7B2F-BDDFEB03BEC8}"/>
              </a:ext>
            </a:extLst>
          </p:cNvPr>
          <p:cNvSpPr/>
          <p:nvPr/>
        </p:nvSpPr>
        <p:spPr>
          <a:xfrm>
            <a:off x="707840" y="2212384"/>
            <a:ext cx="1237307" cy="261366"/>
          </a:xfrm>
          <a:prstGeom prst="roundRect">
            <a:avLst/>
          </a:prstGeom>
          <a:solidFill>
            <a:srgbClr val="B5A8A6"/>
          </a:solidFill>
          <a:ln>
            <a:solidFill>
              <a:srgbClr val="B5A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8A72CF-026B-E728-D8FC-4990A13BC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69" y="1103748"/>
            <a:ext cx="7886700" cy="3263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700" dirty="0">
                <a:solidFill>
                  <a:srgbClr val="000000"/>
                </a:solidFill>
                <a:cs typeface="Arial"/>
              </a:rPr>
              <a:t>Reliability</a:t>
            </a:r>
            <a:endParaRPr lang="it-IT" sz="1700" dirty="0">
              <a:solidFill>
                <a:srgbClr val="000000"/>
              </a:solidFill>
              <a:cs typeface="Arial"/>
            </a:endParaRPr>
          </a:p>
          <a:p>
            <a:r>
              <a:rPr lang="it-IT" sz="1700" dirty="0">
                <a:solidFill>
                  <a:srgbClr val="000000"/>
                </a:solidFill>
                <a:cs typeface="Arial"/>
                <a:sym typeface="Arial"/>
              </a:rPr>
              <a:t>Accessibility</a:t>
            </a:r>
          </a:p>
          <a:p>
            <a:r>
              <a:rPr lang="it-IT" sz="1700" dirty="0">
                <a:cs typeface="Arial"/>
              </a:rPr>
              <a:t>Performance </a:t>
            </a:r>
          </a:p>
          <a:p>
            <a:r>
              <a:rPr lang="it-IT" sz="1700" dirty="0">
                <a:cs typeface="Arial"/>
              </a:rPr>
              <a:t>Privacy</a:t>
            </a:r>
          </a:p>
          <a:p>
            <a:endParaRPr lang="it-IT" sz="1700" dirty="0">
              <a:cs typeface="Arial"/>
            </a:endParaRPr>
          </a:p>
          <a:p>
            <a:pPr marL="0" indent="0">
              <a:buNone/>
            </a:pPr>
            <a:endParaRPr lang="it-IT" dirty="0">
              <a:cs typeface="Calibri"/>
            </a:endParaRPr>
          </a:p>
        </p:txBody>
      </p:sp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447A35C7-7E88-DA5F-FDFE-02D53FA6FC7C}"/>
              </a:ext>
            </a:extLst>
          </p:cNvPr>
          <p:cNvSpPr txBox="1">
            <a:spLocks/>
          </p:cNvSpPr>
          <p:nvPr/>
        </p:nvSpPr>
        <p:spPr>
          <a:xfrm>
            <a:off x="375781" y="455222"/>
            <a:ext cx="6108700" cy="39528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sz="3600" b="1">
                <a:solidFill>
                  <a:srgbClr val="432727"/>
                </a:solidFill>
              </a:rPr>
              <a:t>Non-</a:t>
            </a:r>
            <a:r>
              <a:rPr lang="it-IT" sz="3600" b="1" err="1">
                <a:solidFill>
                  <a:srgbClr val="432727"/>
                </a:solidFill>
              </a:rPr>
              <a:t>functional</a:t>
            </a:r>
            <a:r>
              <a:rPr lang="it-IT" sz="3600" b="1">
                <a:solidFill>
                  <a:srgbClr val="432727"/>
                </a:solidFill>
              </a:rPr>
              <a:t> </a:t>
            </a:r>
            <a:r>
              <a:rPr lang="it-IT" sz="3600" b="1" err="1">
                <a:solidFill>
                  <a:srgbClr val="432727"/>
                </a:solidFill>
              </a:rPr>
              <a:t>requirements</a:t>
            </a:r>
            <a:endParaRPr lang="en" sz="3600" b="1">
              <a:solidFill>
                <a:srgbClr val="432727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746E139-7396-A823-2957-FB85ED12D2B2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72A85938-8D26-C0D8-0A8B-7CD8A1C65B50}"/>
              </a:ext>
            </a:extLst>
          </p:cNvPr>
          <p:cNvSpPr/>
          <p:nvPr/>
        </p:nvSpPr>
        <p:spPr>
          <a:xfrm>
            <a:off x="7414428" y="-89700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4290C47D-0E67-8A98-7F60-E6AA0A63BE84}"/>
              </a:ext>
            </a:extLst>
          </p:cNvPr>
          <p:cNvSpPr/>
          <p:nvPr/>
        </p:nvSpPr>
        <p:spPr>
          <a:xfrm>
            <a:off x="-117525" y="153928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754DE296-8EEE-B9B9-C5E7-8055FDCD19E0}"/>
              </a:ext>
            </a:extLst>
          </p:cNvPr>
          <p:cNvSpPr/>
          <p:nvPr/>
        </p:nvSpPr>
        <p:spPr>
          <a:xfrm>
            <a:off x="1820622" y="4431559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8707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BDB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57;p12">
            <a:extLst>
              <a:ext uri="{FF2B5EF4-FFF2-40B4-BE49-F238E27FC236}">
                <a16:creationId xmlns:a16="http://schemas.microsoft.com/office/drawing/2014/main" id="{D9573C3B-E4CE-000D-C14D-CF83D8AE9A71}"/>
              </a:ext>
            </a:extLst>
          </p:cNvPr>
          <p:cNvSpPr txBox="1">
            <a:spLocks/>
          </p:cNvSpPr>
          <p:nvPr/>
        </p:nvSpPr>
        <p:spPr>
          <a:xfrm>
            <a:off x="516890" y="2773680"/>
            <a:ext cx="4451350" cy="77898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  <a:buClrTx/>
            </a:pPr>
            <a:r>
              <a:rPr lang="en-GB" sz="4000" b="1">
                <a:solidFill>
                  <a:srgbClr val="775F5F"/>
                </a:solidFill>
                <a:cs typeface="Calibri Light"/>
              </a:rPr>
              <a:t>Market Analysis</a:t>
            </a:r>
            <a:endParaRPr lang="en-US" sz="4000" b="1">
              <a:solidFill>
                <a:srgbClr val="775F5F"/>
              </a:solidFill>
              <a:cs typeface="Calibri Light"/>
            </a:endParaRP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3538946"/>
            <a:ext cx="4057650" cy="13716"/>
          </a:xfrm>
          <a:custGeom>
            <a:avLst/>
            <a:gdLst>
              <a:gd name="connsiteX0" fmla="*/ 0 w 4057650"/>
              <a:gd name="connsiteY0" fmla="*/ 0 h 13716"/>
              <a:gd name="connsiteX1" fmla="*/ 757428 w 4057650"/>
              <a:gd name="connsiteY1" fmla="*/ 0 h 13716"/>
              <a:gd name="connsiteX2" fmla="*/ 1474279 w 4057650"/>
              <a:gd name="connsiteY2" fmla="*/ 0 h 13716"/>
              <a:gd name="connsiteX3" fmla="*/ 2191131 w 4057650"/>
              <a:gd name="connsiteY3" fmla="*/ 0 h 13716"/>
              <a:gd name="connsiteX4" fmla="*/ 2745676 w 4057650"/>
              <a:gd name="connsiteY4" fmla="*/ 0 h 13716"/>
              <a:gd name="connsiteX5" fmla="*/ 3340798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272284 w 4057650"/>
              <a:gd name="connsiteY10" fmla="*/ 13716 h 13716"/>
              <a:gd name="connsiteX11" fmla="*/ 1555432 w 4057650"/>
              <a:gd name="connsiteY11" fmla="*/ 13716 h 13716"/>
              <a:gd name="connsiteX12" fmla="*/ 960310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  <a:gd name="connsiteX0" fmla="*/ 0 w 4057650"/>
              <a:gd name="connsiteY0" fmla="*/ 0 h 13716"/>
              <a:gd name="connsiteX1" fmla="*/ 635698 w 4057650"/>
              <a:gd name="connsiteY1" fmla="*/ 0 h 13716"/>
              <a:gd name="connsiteX2" fmla="*/ 1190244 w 4057650"/>
              <a:gd name="connsiteY2" fmla="*/ 0 h 13716"/>
              <a:gd name="connsiteX3" fmla="*/ 1947672 w 4057650"/>
              <a:gd name="connsiteY3" fmla="*/ 0 h 13716"/>
              <a:gd name="connsiteX4" fmla="*/ 2583370 w 4057650"/>
              <a:gd name="connsiteY4" fmla="*/ 0 h 13716"/>
              <a:gd name="connsiteX5" fmla="*/ 3219069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150555 w 4057650"/>
              <a:gd name="connsiteY10" fmla="*/ 13716 h 13716"/>
              <a:gd name="connsiteX11" fmla="*/ 1474280 w 4057650"/>
              <a:gd name="connsiteY11" fmla="*/ 13716 h 13716"/>
              <a:gd name="connsiteX12" fmla="*/ 838581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7650" h="13716" fill="none" extrusionOk="0">
                <a:moveTo>
                  <a:pt x="0" y="0"/>
                </a:moveTo>
                <a:cubicBezTo>
                  <a:pt x="367148" y="-8908"/>
                  <a:pt x="517612" y="4501"/>
                  <a:pt x="757428" y="0"/>
                </a:cubicBezTo>
                <a:cubicBezTo>
                  <a:pt x="1032602" y="-7253"/>
                  <a:pt x="1110097" y="-4084"/>
                  <a:pt x="1474279" y="0"/>
                </a:cubicBezTo>
                <a:cubicBezTo>
                  <a:pt x="1838373" y="-7421"/>
                  <a:pt x="1905070" y="-3632"/>
                  <a:pt x="2191131" y="0"/>
                </a:cubicBezTo>
                <a:cubicBezTo>
                  <a:pt x="2479083" y="8044"/>
                  <a:pt x="2590278" y="-15025"/>
                  <a:pt x="2745676" y="0"/>
                </a:cubicBezTo>
                <a:cubicBezTo>
                  <a:pt x="2939709" y="9877"/>
                  <a:pt x="3136017" y="-24028"/>
                  <a:pt x="3340798" y="0"/>
                </a:cubicBezTo>
                <a:cubicBezTo>
                  <a:pt x="3577524" y="19058"/>
                  <a:pt x="3755433" y="-7221"/>
                  <a:pt x="4057650" y="0"/>
                </a:cubicBezTo>
                <a:cubicBezTo>
                  <a:pt x="4057445" y="4501"/>
                  <a:pt x="4058270" y="7438"/>
                  <a:pt x="4057650" y="13716"/>
                </a:cubicBezTo>
                <a:cubicBezTo>
                  <a:pt x="3746991" y="46900"/>
                  <a:pt x="3642040" y="-13712"/>
                  <a:pt x="3381375" y="13716"/>
                </a:cubicBezTo>
                <a:cubicBezTo>
                  <a:pt x="3142532" y="64771"/>
                  <a:pt x="2955382" y="-7162"/>
                  <a:pt x="2826830" y="13716"/>
                </a:cubicBezTo>
                <a:cubicBezTo>
                  <a:pt x="2734164" y="26064"/>
                  <a:pt x="2422331" y="12987"/>
                  <a:pt x="2272284" y="13716"/>
                </a:cubicBezTo>
                <a:cubicBezTo>
                  <a:pt x="2111408" y="20158"/>
                  <a:pt x="1888168" y="21489"/>
                  <a:pt x="1555432" y="13716"/>
                </a:cubicBezTo>
                <a:cubicBezTo>
                  <a:pt x="1389125" y="3117"/>
                  <a:pt x="1177551" y="39730"/>
                  <a:pt x="960310" y="13716"/>
                </a:cubicBezTo>
                <a:cubicBezTo>
                  <a:pt x="875922" y="-39900"/>
                  <a:pt x="323458" y="10262"/>
                  <a:pt x="0" y="13716"/>
                </a:cubicBezTo>
                <a:cubicBezTo>
                  <a:pt x="-331" y="11187"/>
                  <a:pt x="993" y="6491"/>
                  <a:pt x="0" y="0"/>
                </a:cubicBezTo>
                <a:close/>
              </a:path>
              <a:path w="4057650" h="13716" stroke="0" extrusionOk="0">
                <a:moveTo>
                  <a:pt x="0" y="0"/>
                </a:moveTo>
                <a:cubicBezTo>
                  <a:pt x="242151" y="36334"/>
                  <a:pt x="500401" y="29139"/>
                  <a:pt x="635698" y="0"/>
                </a:cubicBezTo>
                <a:cubicBezTo>
                  <a:pt x="783144" y="-32004"/>
                  <a:pt x="950843" y="-4485"/>
                  <a:pt x="1190244" y="0"/>
                </a:cubicBezTo>
                <a:cubicBezTo>
                  <a:pt x="1493739" y="37672"/>
                  <a:pt x="1683931" y="-5135"/>
                  <a:pt x="1947672" y="0"/>
                </a:cubicBezTo>
                <a:cubicBezTo>
                  <a:pt x="2231467" y="29157"/>
                  <a:pt x="2283780" y="-18583"/>
                  <a:pt x="2583370" y="0"/>
                </a:cubicBezTo>
                <a:cubicBezTo>
                  <a:pt x="2879743" y="13186"/>
                  <a:pt x="3001896" y="40538"/>
                  <a:pt x="3219069" y="0"/>
                </a:cubicBezTo>
                <a:cubicBezTo>
                  <a:pt x="3480307" y="-5034"/>
                  <a:pt x="3756341" y="17550"/>
                  <a:pt x="4057650" y="0"/>
                </a:cubicBezTo>
                <a:cubicBezTo>
                  <a:pt x="4056913" y="2900"/>
                  <a:pt x="4056504" y="10718"/>
                  <a:pt x="4057650" y="13716"/>
                </a:cubicBezTo>
                <a:cubicBezTo>
                  <a:pt x="3866391" y="10757"/>
                  <a:pt x="3683092" y="22641"/>
                  <a:pt x="3381375" y="13716"/>
                </a:cubicBezTo>
                <a:cubicBezTo>
                  <a:pt x="3077442" y="-36111"/>
                  <a:pt x="2959293" y="-9904"/>
                  <a:pt x="2826830" y="13716"/>
                </a:cubicBezTo>
                <a:cubicBezTo>
                  <a:pt x="2745586" y="48996"/>
                  <a:pt x="2366651" y="54820"/>
                  <a:pt x="2150555" y="13716"/>
                </a:cubicBezTo>
                <a:cubicBezTo>
                  <a:pt x="1889766" y="-21926"/>
                  <a:pt x="1744011" y="-27260"/>
                  <a:pt x="1474280" y="13716"/>
                </a:cubicBezTo>
                <a:cubicBezTo>
                  <a:pt x="1211536" y="18423"/>
                  <a:pt x="970196" y="30950"/>
                  <a:pt x="838581" y="13716"/>
                </a:cubicBezTo>
                <a:cubicBezTo>
                  <a:pt x="683899" y="-9022"/>
                  <a:pt x="224248" y="-47016"/>
                  <a:pt x="0" y="13716"/>
                </a:cubicBezTo>
                <a:cubicBezTo>
                  <a:pt x="324" y="6999"/>
                  <a:pt x="221" y="2972"/>
                  <a:pt x="0" y="0"/>
                </a:cubicBezTo>
                <a:close/>
              </a:path>
              <a:path w="4057650" h="13716" fill="none" stroke="0" extrusionOk="0">
                <a:moveTo>
                  <a:pt x="0" y="0"/>
                </a:moveTo>
                <a:cubicBezTo>
                  <a:pt x="358409" y="-4652"/>
                  <a:pt x="486702" y="12101"/>
                  <a:pt x="757428" y="0"/>
                </a:cubicBezTo>
                <a:cubicBezTo>
                  <a:pt x="1022678" y="-8760"/>
                  <a:pt x="1108573" y="-4098"/>
                  <a:pt x="1474279" y="0"/>
                </a:cubicBezTo>
                <a:cubicBezTo>
                  <a:pt x="1819257" y="16644"/>
                  <a:pt x="1919656" y="-4532"/>
                  <a:pt x="2191131" y="0"/>
                </a:cubicBezTo>
                <a:cubicBezTo>
                  <a:pt x="2458468" y="10266"/>
                  <a:pt x="2618941" y="-8527"/>
                  <a:pt x="2745676" y="0"/>
                </a:cubicBezTo>
                <a:cubicBezTo>
                  <a:pt x="2931643" y="26136"/>
                  <a:pt x="3158142" y="-56944"/>
                  <a:pt x="3340798" y="0"/>
                </a:cubicBezTo>
                <a:cubicBezTo>
                  <a:pt x="3532039" y="10299"/>
                  <a:pt x="3748090" y="-3814"/>
                  <a:pt x="4057650" y="0"/>
                </a:cubicBezTo>
                <a:cubicBezTo>
                  <a:pt x="4057333" y="4276"/>
                  <a:pt x="4057768" y="7437"/>
                  <a:pt x="4057650" y="13716"/>
                </a:cubicBezTo>
                <a:cubicBezTo>
                  <a:pt x="3759943" y="44812"/>
                  <a:pt x="3655385" y="-12313"/>
                  <a:pt x="3381375" y="13716"/>
                </a:cubicBezTo>
                <a:cubicBezTo>
                  <a:pt x="3117080" y="43667"/>
                  <a:pt x="2965830" y="11179"/>
                  <a:pt x="2826830" y="13716"/>
                </a:cubicBezTo>
                <a:cubicBezTo>
                  <a:pt x="2719180" y="50001"/>
                  <a:pt x="2405341" y="23637"/>
                  <a:pt x="2272284" y="13716"/>
                </a:cubicBezTo>
                <a:cubicBezTo>
                  <a:pt x="2146521" y="37825"/>
                  <a:pt x="1920511" y="43731"/>
                  <a:pt x="1555432" y="13716"/>
                </a:cubicBezTo>
                <a:cubicBezTo>
                  <a:pt x="1341297" y="-14932"/>
                  <a:pt x="1185337" y="6286"/>
                  <a:pt x="960310" y="13716"/>
                </a:cubicBezTo>
                <a:cubicBezTo>
                  <a:pt x="797841" y="-31644"/>
                  <a:pt x="348704" y="-84402"/>
                  <a:pt x="0" y="13716"/>
                </a:cubicBezTo>
                <a:cubicBezTo>
                  <a:pt x="-929" y="10136"/>
                  <a:pt x="7" y="679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057650"/>
                      <a:gd name="connsiteY0" fmla="*/ 0 h 13716"/>
                      <a:gd name="connsiteX1" fmla="*/ 757428 w 4057650"/>
                      <a:gd name="connsiteY1" fmla="*/ 0 h 13716"/>
                      <a:gd name="connsiteX2" fmla="*/ 1474279 w 4057650"/>
                      <a:gd name="connsiteY2" fmla="*/ 0 h 13716"/>
                      <a:gd name="connsiteX3" fmla="*/ 2191131 w 4057650"/>
                      <a:gd name="connsiteY3" fmla="*/ 0 h 13716"/>
                      <a:gd name="connsiteX4" fmla="*/ 2745676 w 4057650"/>
                      <a:gd name="connsiteY4" fmla="*/ 0 h 13716"/>
                      <a:gd name="connsiteX5" fmla="*/ 3340798 w 4057650"/>
                      <a:gd name="connsiteY5" fmla="*/ 0 h 13716"/>
                      <a:gd name="connsiteX6" fmla="*/ 4057650 w 4057650"/>
                      <a:gd name="connsiteY6" fmla="*/ 0 h 13716"/>
                      <a:gd name="connsiteX7" fmla="*/ 4057650 w 4057650"/>
                      <a:gd name="connsiteY7" fmla="*/ 13716 h 13716"/>
                      <a:gd name="connsiteX8" fmla="*/ 3381375 w 4057650"/>
                      <a:gd name="connsiteY8" fmla="*/ 13716 h 13716"/>
                      <a:gd name="connsiteX9" fmla="*/ 2826830 w 4057650"/>
                      <a:gd name="connsiteY9" fmla="*/ 13716 h 13716"/>
                      <a:gd name="connsiteX10" fmla="*/ 2272284 w 4057650"/>
                      <a:gd name="connsiteY10" fmla="*/ 13716 h 13716"/>
                      <a:gd name="connsiteX11" fmla="*/ 1555432 w 4057650"/>
                      <a:gd name="connsiteY11" fmla="*/ 13716 h 13716"/>
                      <a:gd name="connsiteX12" fmla="*/ 960310 w 4057650"/>
                      <a:gd name="connsiteY12" fmla="*/ 13716 h 13716"/>
                      <a:gd name="connsiteX13" fmla="*/ 0 w 4057650"/>
                      <a:gd name="connsiteY13" fmla="*/ 13716 h 13716"/>
                      <a:gd name="connsiteX14" fmla="*/ 0 w 4057650"/>
                      <a:gd name="connsiteY14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057650" h="13716" fill="none" extrusionOk="0">
                        <a:moveTo>
                          <a:pt x="0" y="0"/>
                        </a:moveTo>
                        <a:cubicBezTo>
                          <a:pt x="371182" y="3227"/>
                          <a:pt x="494372" y="9222"/>
                          <a:pt x="757428" y="0"/>
                        </a:cubicBezTo>
                        <a:cubicBezTo>
                          <a:pt x="1020484" y="-9222"/>
                          <a:pt x="1116719" y="-4357"/>
                          <a:pt x="1474279" y="0"/>
                        </a:cubicBezTo>
                        <a:cubicBezTo>
                          <a:pt x="1831839" y="4357"/>
                          <a:pt x="1920973" y="-11809"/>
                          <a:pt x="2191131" y="0"/>
                        </a:cubicBezTo>
                        <a:cubicBezTo>
                          <a:pt x="2461289" y="11809"/>
                          <a:pt x="2589480" y="-22604"/>
                          <a:pt x="2745676" y="0"/>
                        </a:cubicBezTo>
                        <a:cubicBezTo>
                          <a:pt x="2901872" y="22604"/>
                          <a:pt x="3136452" y="-12306"/>
                          <a:pt x="3340798" y="0"/>
                        </a:cubicBezTo>
                        <a:cubicBezTo>
                          <a:pt x="3545144" y="12306"/>
                          <a:pt x="3766934" y="-21556"/>
                          <a:pt x="4057650" y="0"/>
                        </a:cubicBezTo>
                        <a:cubicBezTo>
                          <a:pt x="4057378" y="4708"/>
                          <a:pt x="4057987" y="7132"/>
                          <a:pt x="4057650" y="13716"/>
                        </a:cubicBezTo>
                        <a:cubicBezTo>
                          <a:pt x="3743404" y="35553"/>
                          <a:pt x="3625516" y="-19495"/>
                          <a:pt x="3381375" y="13716"/>
                        </a:cubicBezTo>
                        <a:cubicBezTo>
                          <a:pt x="3137235" y="46927"/>
                          <a:pt x="2946571" y="-4571"/>
                          <a:pt x="2826830" y="13716"/>
                        </a:cubicBezTo>
                        <a:cubicBezTo>
                          <a:pt x="2707090" y="32003"/>
                          <a:pt x="2402756" y="-3140"/>
                          <a:pt x="2272284" y="13716"/>
                        </a:cubicBezTo>
                        <a:cubicBezTo>
                          <a:pt x="2141812" y="30572"/>
                          <a:pt x="1895935" y="13627"/>
                          <a:pt x="1555432" y="13716"/>
                        </a:cubicBezTo>
                        <a:cubicBezTo>
                          <a:pt x="1214929" y="13805"/>
                          <a:pt x="1103072" y="9931"/>
                          <a:pt x="960310" y="13716"/>
                        </a:cubicBezTo>
                        <a:cubicBezTo>
                          <a:pt x="817548" y="17501"/>
                          <a:pt x="402272" y="-33931"/>
                          <a:pt x="0" y="13716"/>
                        </a:cubicBezTo>
                        <a:cubicBezTo>
                          <a:pt x="-460" y="10837"/>
                          <a:pt x="38" y="6680"/>
                          <a:pt x="0" y="0"/>
                        </a:cubicBezTo>
                        <a:close/>
                      </a:path>
                      <a:path w="4057650" h="13716" stroke="0" extrusionOk="0">
                        <a:moveTo>
                          <a:pt x="0" y="0"/>
                        </a:moveTo>
                        <a:cubicBezTo>
                          <a:pt x="248348" y="13145"/>
                          <a:pt x="486117" y="25042"/>
                          <a:pt x="635698" y="0"/>
                        </a:cubicBezTo>
                        <a:cubicBezTo>
                          <a:pt x="785279" y="-25042"/>
                          <a:pt x="917762" y="-5537"/>
                          <a:pt x="1190244" y="0"/>
                        </a:cubicBezTo>
                        <a:cubicBezTo>
                          <a:pt x="1462726" y="5537"/>
                          <a:pt x="1667120" y="-21232"/>
                          <a:pt x="1947672" y="0"/>
                        </a:cubicBezTo>
                        <a:cubicBezTo>
                          <a:pt x="2228224" y="21232"/>
                          <a:pt x="2280631" y="-21698"/>
                          <a:pt x="2583370" y="0"/>
                        </a:cubicBezTo>
                        <a:cubicBezTo>
                          <a:pt x="2886109" y="21698"/>
                          <a:pt x="3022941" y="19647"/>
                          <a:pt x="3219069" y="0"/>
                        </a:cubicBezTo>
                        <a:cubicBezTo>
                          <a:pt x="3415197" y="-19647"/>
                          <a:pt x="3747500" y="26991"/>
                          <a:pt x="4057650" y="0"/>
                        </a:cubicBezTo>
                        <a:cubicBezTo>
                          <a:pt x="4056980" y="3019"/>
                          <a:pt x="4057134" y="10425"/>
                          <a:pt x="4057650" y="13716"/>
                        </a:cubicBezTo>
                        <a:cubicBezTo>
                          <a:pt x="3865148" y="-7885"/>
                          <a:pt x="3702543" y="44896"/>
                          <a:pt x="3381375" y="13716"/>
                        </a:cubicBezTo>
                        <a:cubicBezTo>
                          <a:pt x="3060208" y="-17464"/>
                          <a:pt x="2956571" y="-13250"/>
                          <a:pt x="2826830" y="13716"/>
                        </a:cubicBezTo>
                        <a:cubicBezTo>
                          <a:pt x="2697089" y="40682"/>
                          <a:pt x="2411031" y="38582"/>
                          <a:pt x="2150555" y="13716"/>
                        </a:cubicBezTo>
                        <a:cubicBezTo>
                          <a:pt x="1890080" y="-11150"/>
                          <a:pt x="1741827" y="-5187"/>
                          <a:pt x="1474280" y="13716"/>
                        </a:cubicBezTo>
                        <a:cubicBezTo>
                          <a:pt x="1206734" y="32619"/>
                          <a:pt x="998203" y="28763"/>
                          <a:pt x="838581" y="13716"/>
                        </a:cubicBezTo>
                        <a:cubicBezTo>
                          <a:pt x="678959" y="-1331"/>
                          <a:pt x="187101" y="-17784"/>
                          <a:pt x="0" y="13716"/>
                        </a:cubicBezTo>
                        <a:cubicBezTo>
                          <a:pt x="-114" y="7033"/>
                          <a:pt x="103" y="3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468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tangolo con angoli arrotondati 15">
            <a:extLst>
              <a:ext uri="{FF2B5EF4-FFF2-40B4-BE49-F238E27FC236}">
                <a16:creationId xmlns:a16="http://schemas.microsoft.com/office/drawing/2014/main" id="{6D1B3A2A-CA70-7322-70EB-8266AC5FF42F}"/>
              </a:ext>
            </a:extLst>
          </p:cNvPr>
          <p:cNvSpPr/>
          <p:nvPr/>
        </p:nvSpPr>
        <p:spPr>
          <a:xfrm>
            <a:off x="714561" y="2934941"/>
            <a:ext cx="734104" cy="261366"/>
          </a:xfrm>
          <a:prstGeom prst="roundRect">
            <a:avLst/>
          </a:prstGeom>
          <a:solidFill>
            <a:srgbClr val="B5A8A6"/>
          </a:solidFill>
          <a:ln>
            <a:solidFill>
              <a:srgbClr val="B5A8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8A72CF-026B-E728-D8FC-4990A13BC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669" y="1103748"/>
            <a:ext cx="7886700" cy="326350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sz="1700" err="1">
                <a:solidFill>
                  <a:srgbClr val="000000"/>
                </a:solidFill>
                <a:cs typeface="Arial"/>
                <a:sym typeface="Arial"/>
              </a:rPr>
              <a:t>Extensibility</a:t>
            </a:r>
            <a:endParaRPr lang="it-IT" sz="1700">
              <a:solidFill>
                <a:srgbClr val="000000"/>
              </a:solidFill>
              <a:cs typeface="Arial"/>
            </a:endParaRPr>
          </a:p>
          <a:p>
            <a:r>
              <a:rPr lang="it-IT" sz="1700">
                <a:solidFill>
                  <a:srgbClr val="000000"/>
                </a:solidFill>
                <a:cs typeface="Arial"/>
                <a:sym typeface="Arial"/>
              </a:rPr>
              <a:t>Platform </a:t>
            </a:r>
            <a:r>
              <a:rPr lang="it-IT" sz="1700" err="1">
                <a:solidFill>
                  <a:srgbClr val="000000"/>
                </a:solidFill>
                <a:cs typeface="Arial"/>
                <a:sym typeface="Arial"/>
              </a:rPr>
              <a:t>compatibility</a:t>
            </a:r>
            <a:r>
              <a:rPr lang="it-IT" sz="1700">
                <a:solidFill>
                  <a:srgbClr val="000000"/>
                </a:solidFill>
                <a:cs typeface="Arial"/>
                <a:sym typeface="Arial"/>
              </a:rPr>
              <a:t> </a:t>
            </a:r>
            <a:endParaRPr lang="it-IT" sz="1700">
              <a:solidFill>
                <a:srgbClr val="000000"/>
              </a:solidFill>
              <a:cs typeface="Arial"/>
            </a:endParaRPr>
          </a:p>
          <a:p>
            <a:r>
              <a:rPr lang="it-IT" sz="1700">
                <a:solidFill>
                  <a:srgbClr val="000000"/>
                </a:solidFill>
                <a:cs typeface="Arial"/>
                <a:sym typeface="Arial"/>
              </a:rPr>
              <a:t>Accessibility</a:t>
            </a:r>
          </a:p>
          <a:p>
            <a:r>
              <a:rPr lang="it-IT" sz="1700" err="1">
                <a:cs typeface="Arial"/>
              </a:rPr>
              <a:t>Integrability</a:t>
            </a:r>
            <a:endParaRPr lang="it-IT" sz="1700">
              <a:cs typeface="Arial"/>
            </a:endParaRPr>
          </a:p>
          <a:p>
            <a:r>
              <a:rPr lang="it-IT" sz="1700" err="1">
                <a:cs typeface="Arial"/>
              </a:rPr>
              <a:t>Response</a:t>
            </a:r>
            <a:r>
              <a:rPr lang="it-IT" sz="1700">
                <a:cs typeface="Arial"/>
              </a:rPr>
              <a:t> time</a:t>
            </a:r>
          </a:p>
          <a:p>
            <a:r>
              <a:rPr lang="it-IT" sz="1700">
                <a:cs typeface="Arial"/>
              </a:rPr>
              <a:t>Privacy</a:t>
            </a:r>
          </a:p>
          <a:p>
            <a:endParaRPr lang="it-IT" sz="1700">
              <a:cs typeface="Arial"/>
            </a:endParaRPr>
          </a:p>
          <a:p>
            <a:pPr marL="0" indent="0">
              <a:buNone/>
            </a:pPr>
            <a:endParaRPr lang="it-IT">
              <a:cs typeface="Calibri"/>
            </a:endParaRPr>
          </a:p>
        </p:txBody>
      </p:sp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447A35C7-7E88-DA5F-FDFE-02D53FA6FC7C}"/>
              </a:ext>
            </a:extLst>
          </p:cNvPr>
          <p:cNvSpPr txBox="1">
            <a:spLocks/>
          </p:cNvSpPr>
          <p:nvPr/>
        </p:nvSpPr>
        <p:spPr>
          <a:xfrm>
            <a:off x="375781" y="455222"/>
            <a:ext cx="6108700" cy="39528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sz="3600" b="1">
                <a:solidFill>
                  <a:srgbClr val="432727"/>
                </a:solidFill>
              </a:rPr>
              <a:t>Non-</a:t>
            </a:r>
            <a:r>
              <a:rPr lang="it-IT" sz="3600" b="1" err="1">
                <a:solidFill>
                  <a:srgbClr val="432727"/>
                </a:solidFill>
              </a:rPr>
              <a:t>functional</a:t>
            </a:r>
            <a:r>
              <a:rPr lang="it-IT" sz="3600" b="1">
                <a:solidFill>
                  <a:srgbClr val="432727"/>
                </a:solidFill>
              </a:rPr>
              <a:t> </a:t>
            </a:r>
            <a:r>
              <a:rPr lang="it-IT" sz="3600" b="1" err="1">
                <a:solidFill>
                  <a:srgbClr val="432727"/>
                </a:solidFill>
              </a:rPr>
              <a:t>requirements</a:t>
            </a:r>
            <a:endParaRPr lang="en" sz="3600" b="1">
              <a:solidFill>
                <a:srgbClr val="432727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746E139-7396-A823-2957-FB85ED12D2B2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C5C2B450-680E-3995-35B3-4C5FF392E7CC}"/>
              </a:ext>
            </a:extLst>
          </p:cNvPr>
          <p:cNvSpPr/>
          <p:nvPr/>
        </p:nvSpPr>
        <p:spPr>
          <a:xfrm>
            <a:off x="7414428" y="-89700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7E0BCB4-D4CF-37AC-1024-5D0316C2151A}"/>
              </a:ext>
            </a:extLst>
          </p:cNvPr>
          <p:cNvSpPr/>
          <p:nvPr/>
        </p:nvSpPr>
        <p:spPr>
          <a:xfrm>
            <a:off x="-117525" y="153928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B504478-376C-DFB2-4B28-821916B76F95}"/>
              </a:ext>
            </a:extLst>
          </p:cNvPr>
          <p:cNvSpPr/>
          <p:nvPr/>
        </p:nvSpPr>
        <p:spPr>
          <a:xfrm>
            <a:off x="1820622" y="4431559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5351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BDB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57;p12">
            <a:extLst>
              <a:ext uri="{FF2B5EF4-FFF2-40B4-BE49-F238E27FC236}">
                <a16:creationId xmlns:a16="http://schemas.microsoft.com/office/drawing/2014/main" id="{D9573C3B-E4CE-000D-C14D-CF83D8AE9A71}"/>
              </a:ext>
            </a:extLst>
          </p:cNvPr>
          <p:cNvSpPr txBox="1">
            <a:spLocks/>
          </p:cNvSpPr>
          <p:nvPr/>
        </p:nvSpPr>
        <p:spPr>
          <a:xfrm>
            <a:off x="628650" y="338535"/>
            <a:ext cx="7884414" cy="304990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GB" sz="4000" b="1">
                <a:solidFill>
                  <a:srgbClr val="775F5F"/>
                </a:solidFill>
                <a:cs typeface="Calibri Light"/>
              </a:rPr>
              <a:t>Architecture</a:t>
            </a:r>
            <a:endParaRPr lang="en-US" sz="4000" b="1">
              <a:solidFill>
                <a:srgbClr val="775F5F"/>
              </a:solidFill>
              <a:cs typeface="Calibri Light"/>
            </a:endParaRP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3538946"/>
            <a:ext cx="4057650" cy="13716"/>
          </a:xfrm>
          <a:custGeom>
            <a:avLst/>
            <a:gdLst>
              <a:gd name="connsiteX0" fmla="*/ 0 w 4057650"/>
              <a:gd name="connsiteY0" fmla="*/ 0 h 13716"/>
              <a:gd name="connsiteX1" fmla="*/ 757428 w 4057650"/>
              <a:gd name="connsiteY1" fmla="*/ 0 h 13716"/>
              <a:gd name="connsiteX2" fmla="*/ 1474279 w 4057650"/>
              <a:gd name="connsiteY2" fmla="*/ 0 h 13716"/>
              <a:gd name="connsiteX3" fmla="*/ 2191131 w 4057650"/>
              <a:gd name="connsiteY3" fmla="*/ 0 h 13716"/>
              <a:gd name="connsiteX4" fmla="*/ 2745676 w 4057650"/>
              <a:gd name="connsiteY4" fmla="*/ 0 h 13716"/>
              <a:gd name="connsiteX5" fmla="*/ 3340798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272284 w 4057650"/>
              <a:gd name="connsiteY10" fmla="*/ 13716 h 13716"/>
              <a:gd name="connsiteX11" fmla="*/ 1555432 w 4057650"/>
              <a:gd name="connsiteY11" fmla="*/ 13716 h 13716"/>
              <a:gd name="connsiteX12" fmla="*/ 960310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  <a:gd name="connsiteX0" fmla="*/ 0 w 4057650"/>
              <a:gd name="connsiteY0" fmla="*/ 0 h 13716"/>
              <a:gd name="connsiteX1" fmla="*/ 635698 w 4057650"/>
              <a:gd name="connsiteY1" fmla="*/ 0 h 13716"/>
              <a:gd name="connsiteX2" fmla="*/ 1190244 w 4057650"/>
              <a:gd name="connsiteY2" fmla="*/ 0 h 13716"/>
              <a:gd name="connsiteX3" fmla="*/ 1947672 w 4057650"/>
              <a:gd name="connsiteY3" fmla="*/ 0 h 13716"/>
              <a:gd name="connsiteX4" fmla="*/ 2583370 w 4057650"/>
              <a:gd name="connsiteY4" fmla="*/ 0 h 13716"/>
              <a:gd name="connsiteX5" fmla="*/ 3219069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150555 w 4057650"/>
              <a:gd name="connsiteY10" fmla="*/ 13716 h 13716"/>
              <a:gd name="connsiteX11" fmla="*/ 1474280 w 4057650"/>
              <a:gd name="connsiteY11" fmla="*/ 13716 h 13716"/>
              <a:gd name="connsiteX12" fmla="*/ 838581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7650" h="13716" fill="none" extrusionOk="0">
                <a:moveTo>
                  <a:pt x="0" y="0"/>
                </a:moveTo>
                <a:cubicBezTo>
                  <a:pt x="367148" y="-8908"/>
                  <a:pt x="517612" y="4501"/>
                  <a:pt x="757428" y="0"/>
                </a:cubicBezTo>
                <a:cubicBezTo>
                  <a:pt x="1032602" y="-7253"/>
                  <a:pt x="1110097" y="-4084"/>
                  <a:pt x="1474279" y="0"/>
                </a:cubicBezTo>
                <a:cubicBezTo>
                  <a:pt x="1838373" y="-7421"/>
                  <a:pt x="1905070" y="-3632"/>
                  <a:pt x="2191131" y="0"/>
                </a:cubicBezTo>
                <a:cubicBezTo>
                  <a:pt x="2479083" y="8044"/>
                  <a:pt x="2590278" y="-15025"/>
                  <a:pt x="2745676" y="0"/>
                </a:cubicBezTo>
                <a:cubicBezTo>
                  <a:pt x="2939709" y="9877"/>
                  <a:pt x="3136017" y="-24028"/>
                  <a:pt x="3340798" y="0"/>
                </a:cubicBezTo>
                <a:cubicBezTo>
                  <a:pt x="3577524" y="19058"/>
                  <a:pt x="3755433" y="-7221"/>
                  <a:pt x="4057650" y="0"/>
                </a:cubicBezTo>
                <a:cubicBezTo>
                  <a:pt x="4057445" y="4501"/>
                  <a:pt x="4058270" y="7438"/>
                  <a:pt x="4057650" y="13716"/>
                </a:cubicBezTo>
                <a:cubicBezTo>
                  <a:pt x="3746991" y="46900"/>
                  <a:pt x="3642040" y="-13712"/>
                  <a:pt x="3381375" y="13716"/>
                </a:cubicBezTo>
                <a:cubicBezTo>
                  <a:pt x="3142532" y="64771"/>
                  <a:pt x="2955382" y="-7162"/>
                  <a:pt x="2826830" y="13716"/>
                </a:cubicBezTo>
                <a:cubicBezTo>
                  <a:pt x="2734164" y="26064"/>
                  <a:pt x="2422331" y="12987"/>
                  <a:pt x="2272284" y="13716"/>
                </a:cubicBezTo>
                <a:cubicBezTo>
                  <a:pt x="2111408" y="20158"/>
                  <a:pt x="1888168" y="21489"/>
                  <a:pt x="1555432" y="13716"/>
                </a:cubicBezTo>
                <a:cubicBezTo>
                  <a:pt x="1389125" y="3117"/>
                  <a:pt x="1177551" y="39730"/>
                  <a:pt x="960310" y="13716"/>
                </a:cubicBezTo>
                <a:cubicBezTo>
                  <a:pt x="875922" y="-39900"/>
                  <a:pt x="323458" y="10262"/>
                  <a:pt x="0" y="13716"/>
                </a:cubicBezTo>
                <a:cubicBezTo>
                  <a:pt x="-331" y="11187"/>
                  <a:pt x="993" y="6491"/>
                  <a:pt x="0" y="0"/>
                </a:cubicBezTo>
                <a:close/>
              </a:path>
              <a:path w="4057650" h="13716" stroke="0" extrusionOk="0">
                <a:moveTo>
                  <a:pt x="0" y="0"/>
                </a:moveTo>
                <a:cubicBezTo>
                  <a:pt x="242151" y="36334"/>
                  <a:pt x="500401" y="29139"/>
                  <a:pt x="635698" y="0"/>
                </a:cubicBezTo>
                <a:cubicBezTo>
                  <a:pt x="783144" y="-32004"/>
                  <a:pt x="950843" y="-4485"/>
                  <a:pt x="1190244" y="0"/>
                </a:cubicBezTo>
                <a:cubicBezTo>
                  <a:pt x="1493739" y="37672"/>
                  <a:pt x="1683931" y="-5135"/>
                  <a:pt x="1947672" y="0"/>
                </a:cubicBezTo>
                <a:cubicBezTo>
                  <a:pt x="2231467" y="29157"/>
                  <a:pt x="2283780" y="-18583"/>
                  <a:pt x="2583370" y="0"/>
                </a:cubicBezTo>
                <a:cubicBezTo>
                  <a:pt x="2879743" y="13186"/>
                  <a:pt x="3001896" y="40538"/>
                  <a:pt x="3219069" y="0"/>
                </a:cubicBezTo>
                <a:cubicBezTo>
                  <a:pt x="3480307" y="-5034"/>
                  <a:pt x="3756341" y="17550"/>
                  <a:pt x="4057650" y="0"/>
                </a:cubicBezTo>
                <a:cubicBezTo>
                  <a:pt x="4056913" y="2900"/>
                  <a:pt x="4056504" y="10718"/>
                  <a:pt x="4057650" y="13716"/>
                </a:cubicBezTo>
                <a:cubicBezTo>
                  <a:pt x="3866391" y="10757"/>
                  <a:pt x="3683092" y="22641"/>
                  <a:pt x="3381375" y="13716"/>
                </a:cubicBezTo>
                <a:cubicBezTo>
                  <a:pt x="3077442" y="-36111"/>
                  <a:pt x="2959293" y="-9904"/>
                  <a:pt x="2826830" y="13716"/>
                </a:cubicBezTo>
                <a:cubicBezTo>
                  <a:pt x="2745586" y="48996"/>
                  <a:pt x="2366651" y="54820"/>
                  <a:pt x="2150555" y="13716"/>
                </a:cubicBezTo>
                <a:cubicBezTo>
                  <a:pt x="1889766" y="-21926"/>
                  <a:pt x="1744011" y="-27260"/>
                  <a:pt x="1474280" y="13716"/>
                </a:cubicBezTo>
                <a:cubicBezTo>
                  <a:pt x="1211536" y="18423"/>
                  <a:pt x="970196" y="30950"/>
                  <a:pt x="838581" y="13716"/>
                </a:cubicBezTo>
                <a:cubicBezTo>
                  <a:pt x="683899" y="-9022"/>
                  <a:pt x="224248" y="-47016"/>
                  <a:pt x="0" y="13716"/>
                </a:cubicBezTo>
                <a:cubicBezTo>
                  <a:pt x="324" y="6999"/>
                  <a:pt x="221" y="2972"/>
                  <a:pt x="0" y="0"/>
                </a:cubicBezTo>
                <a:close/>
              </a:path>
              <a:path w="4057650" h="13716" fill="none" stroke="0" extrusionOk="0">
                <a:moveTo>
                  <a:pt x="0" y="0"/>
                </a:moveTo>
                <a:cubicBezTo>
                  <a:pt x="358409" y="-4652"/>
                  <a:pt x="486702" y="12101"/>
                  <a:pt x="757428" y="0"/>
                </a:cubicBezTo>
                <a:cubicBezTo>
                  <a:pt x="1022678" y="-8760"/>
                  <a:pt x="1108573" y="-4098"/>
                  <a:pt x="1474279" y="0"/>
                </a:cubicBezTo>
                <a:cubicBezTo>
                  <a:pt x="1819257" y="16644"/>
                  <a:pt x="1919656" y="-4532"/>
                  <a:pt x="2191131" y="0"/>
                </a:cubicBezTo>
                <a:cubicBezTo>
                  <a:pt x="2458468" y="10266"/>
                  <a:pt x="2618941" y="-8527"/>
                  <a:pt x="2745676" y="0"/>
                </a:cubicBezTo>
                <a:cubicBezTo>
                  <a:pt x="2931643" y="26136"/>
                  <a:pt x="3158142" y="-56944"/>
                  <a:pt x="3340798" y="0"/>
                </a:cubicBezTo>
                <a:cubicBezTo>
                  <a:pt x="3532039" y="10299"/>
                  <a:pt x="3748090" y="-3814"/>
                  <a:pt x="4057650" y="0"/>
                </a:cubicBezTo>
                <a:cubicBezTo>
                  <a:pt x="4057333" y="4276"/>
                  <a:pt x="4057768" y="7437"/>
                  <a:pt x="4057650" y="13716"/>
                </a:cubicBezTo>
                <a:cubicBezTo>
                  <a:pt x="3759943" y="44812"/>
                  <a:pt x="3655385" y="-12313"/>
                  <a:pt x="3381375" y="13716"/>
                </a:cubicBezTo>
                <a:cubicBezTo>
                  <a:pt x="3117080" y="43667"/>
                  <a:pt x="2965830" y="11179"/>
                  <a:pt x="2826830" y="13716"/>
                </a:cubicBezTo>
                <a:cubicBezTo>
                  <a:pt x="2719180" y="50001"/>
                  <a:pt x="2405341" y="23637"/>
                  <a:pt x="2272284" y="13716"/>
                </a:cubicBezTo>
                <a:cubicBezTo>
                  <a:pt x="2146521" y="37825"/>
                  <a:pt x="1920511" y="43731"/>
                  <a:pt x="1555432" y="13716"/>
                </a:cubicBezTo>
                <a:cubicBezTo>
                  <a:pt x="1341297" y="-14932"/>
                  <a:pt x="1185337" y="6286"/>
                  <a:pt x="960310" y="13716"/>
                </a:cubicBezTo>
                <a:cubicBezTo>
                  <a:pt x="797841" y="-31644"/>
                  <a:pt x="348704" y="-84402"/>
                  <a:pt x="0" y="13716"/>
                </a:cubicBezTo>
                <a:cubicBezTo>
                  <a:pt x="-929" y="10136"/>
                  <a:pt x="7" y="679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057650"/>
                      <a:gd name="connsiteY0" fmla="*/ 0 h 13716"/>
                      <a:gd name="connsiteX1" fmla="*/ 757428 w 4057650"/>
                      <a:gd name="connsiteY1" fmla="*/ 0 h 13716"/>
                      <a:gd name="connsiteX2" fmla="*/ 1474279 w 4057650"/>
                      <a:gd name="connsiteY2" fmla="*/ 0 h 13716"/>
                      <a:gd name="connsiteX3" fmla="*/ 2191131 w 4057650"/>
                      <a:gd name="connsiteY3" fmla="*/ 0 h 13716"/>
                      <a:gd name="connsiteX4" fmla="*/ 2745676 w 4057650"/>
                      <a:gd name="connsiteY4" fmla="*/ 0 h 13716"/>
                      <a:gd name="connsiteX5" fmla="*/ 3340798 w 4057650"/>
                      <a:gd name="connsiteY5" fmla="*/ 0 h 13716"/>
                      <a:gd name="connsiteX6" fmla="*/ 4057650 w 4057650"/>
                      <a:gd name="connsiteY6" fmla="*/ 0 h 13716"/>
                      <a:gd name="connsiteX7" fmla="*/ 4057650 w 4057650"/>
                      <a:gd name="connsiteY7" fmla="*/ 13716 h 13716"/>
                      <a:gd name="connsiteX8" fmla="*/ 3381375 w 4057650"/>
                      <a:gd name="connsiteY8" fmla="*/ 13716 h 13716"/>
                      <a:gd name="connsiteX9" fmla="*/ 2826830 w 4057650"/>
                      <a:gd name="connsiteY9" fmla="*/ 13716 h 13716"/>
                      <a:gd name="connsiteX10" fmla="*/ 2272284 w 4057650"/>
                      <a:gd name="connsiteY10" fmla="*/ 13716 h 13716"/>
                      <a:gd name="connsiteX11" fmla="*/ 1555432 w 4057650"/>
                      <a:gd name="connsiteY11" fmla="*/ 13716 h 13716"/>
                      <a:gd name="connsiteX12" fmla="*/ 960310 w 4057650"/>
                      <a:gd name="connsiteY12" fmla="*/ 13716 h 13716"/>
                      <a:gd name="connsiteX13" fmla="*/ 0 w 4057650"/>
                      <a:gd name="connsiteY13" fmla="*/ 13716 h 13716"/>
                      <a:gd name="connsiteX14" fmla="*/ 0 w 4057650"/>
                      <a:gd name="connsiteY14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057650" h="13716" fill="none" extrusionOk="0">
                        <a:moveTo>
                          <a:pt x="0" y="0"/>
                        </a:moveTo>
                        <a:cubicBezTo>
                          <a:pt x="371182" y="3227"/>
                          <a:pt x="494372" y="9222"/>
                          <a:pt x="757428" y="0"/>
                        </a:cubicBezTo>
                        <a:cubicBezTo>
                          <a:pt x="1020484" y="-9222"/>
                          <a:pt x="1116719" y="-4357"/>
                          <a:pt x="1474279" y="0"/>
                        </a:cubicBezTo>
                        <a:cubicBezTo>
                          <a:pt x="1831839" y="4357"/>
                          <a:pt x="1920973" y="-11809"/>
                          <a:pt x="2191131" y="0"/>
                        </a:cubicBezTo>
                        <a:cubicBezTo>
                          <a:pt x="2461289" y="11809"/>
                          <a:pt x="2589480" y="-22604"/>
                          <a:pt x="2745676" y="0"/>
                        </a:cubicBezTo>
                        <a:cubicBezTo>
                          <a:pt x="2901872" y="22604"/>
                          <a:pt x="3136452" y="-12306"/>
                          <a:pt x="3340798" y="0"/>
                        </a:cubicBezTo>
                        <a:cubicBezTo>
                          <a:pt x="3545144" y="12306"/>
                          <a:pt x="3766934" y="-21556"/>
                          <a:pt x="4057650" y="0"/>
                        </a:cubicBezTo>
                        <a:cubicBezTo>
                          <a:pt x="4057378" y="4708"/>
                          <a:pt x="4057987" y="7132"/>
                          <a:pt x="4057650" y="13716"/>
                        </a:cubicBezTo>
                        <a:cubicBezTo>
                          <a:pt x="3743404" y="35553"/>
                          <a:pt x="3625516" y="-19495"/>
                          <a:pt x="3381375" y="13716"/>
                        </a:cubicBezTo>
                        <a:cubicBezTo>
                          <a:pt x="3137235" y="46927"/>
                          <a:pt x="2946571" y="-4571"/>
                          <a:pt x="2826830" y="13716"/>
                        </a:cubicBezTo>
                        <a:cubicBezTo>
                          <a:pt x="2707090" y="32003"/>
                          <a:pt x="2402756" y="-3140"/>
                          <a:pt x="2272284" y="13716"/>
                        </a:cubicBezTo>
                        <a:cubicBezTo>
                          <a:pt x="2141812" y="30572"/>
                          <a:pt x="1895935" y="13627"/>
                          <a:pt x="1555432" y="13716"/>
                        </a:cubicBezTo>
                        <a:cubicBezTo>
                          <a:pt x="1214929" y="13805"/>
                          <a:pt x="1103072" y="9931"/>
                          <a:pt x="960310" y="13716"/>
                        </a:cubicBezTo>
                        <a:cubicBezTo>
                          <a:pt x="817548" y="17501"/>
                          <a:pt x="402272" y="-33931"/>
                          <a:pt x="0" y="13716"/>
                        </a:cubicBezTo>
                        <a:cubicBezTo>
                          <a:pt x="-460" y="10837"/>
                          <a:pt x="38" y="6680"/>
                          <a:pt x="0" y="0"/>
                        </a:cubicBezTo>
                        <a:close/>
                      </a:path>
                      <a:path w="4057650" h="13716" stroke="0" extrusionOk="0">
                        <a:moveTo>
                          <a:pt x="0" y="0"/>
                        </a:moveTo>
                        <a:cubicBezTo>
                          <a:pt x="248348" y="13145"/>
                          <a:pt x="486117" y="25042"/>
                          <a:pt x="635698" y="0"/>
                        </a:cubicBezTo>
                        <a:cubicBezTo>
                          <a:pt x="785279" y="-25042"/>
                          <a:pt x="917762" y="-5537"/>
                          <a:pt x="1190244" y="0"/>
                        </a:cubicBezTo>
                        <a:cubicBezTo>
                          <a:pt x="1462726" y="5537"/>
                          <a:pt x="1667120" y="-21232"/>
                          <a:pt x="1947672" y="0"/>
                        </a:cubicBezTo>
                        <a:cubicBezTo>
                          <a:pt x="2228224" y="21232"/>
                          <a:pt x="2280631" y="-21698"/>
                          <a:pt x="2583370" y="0"/>
                        </a:cubicBezTo>
                        <a:cubicBezTo>
                          <a:pt x="2886109" y="21698"/>
                          <a:pt x="3022941" y="19647"/>
                          <a:pt x="3219069" y="0"/>
                        </a:cubicBezTo>
                        <a:cubicBezTo>
                          <a:pt x="3415197" y="-19647"/>
                          <a:pt x="3747500" y="26991"/>
                          <a:pt x="4057650" y="0"/>
                        </a:cubicBezTo>
                        <a:cubicBezTo>
                          <a:pt x="4056980" y="3019"/>
                          <a:pt x="4057134" y="10425"/>
                          <a:pt x="4057650" y="13716"/>
                        </a:cubicBezTo>
                        <a:cubicBezTo>
                          <a:pt x="3865148" y="-7885"/>
                          <a:pt x="3702543" y="44896"/>
                          <a:pt x="3381375" y="13716"/>
                        </a:cubicBezTo>
                        <a:cubicBezTo>
                          <a:pt x="3060208" y="-17464"/>
                          <a:pt x="2956571" y="-13250"/>
                          <a:pt x="2826830" y="13716"/>
                        </a:cubicBezTo>
                        <a:cubicBezTo>
                          <a:pt x="2697089" y="40682"/>
                          <a:pt x="2411031" y="38582"/>
                          <a:pt x="2150555" y="13716"/>
                        </a:cubicBezTo>
                        <a:cubicBezTo>
                          <a:pt x="1890080" y="-11150"/>
                          <a:pt x="1741827" y="-5187"/>
                          <a:pt x="1474280" y="13716"/>
                        </a:cubicBezTo>
                        <a:cubicBezTo>
                          <a:pt x="1206734" y="32619"/>
                          <a:pt x="998203" y="28763"/>
                          <a:pt x="838581" y="13716"/>
                        </a:cubicBezTo>
                        <a:cubicBezTo>
                          <a:pt x="678959" y="-1331"/>
                          <a:pt x="187101" y="-17784"/>
                          <a:pt x="0" y="13716"/>
                        </a:cubicBezTo>
                        <a:cubicBezTo>
                          <a:pt x="-114" y="7033"/>
                          <a:pt x="103" y="3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54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447A35C7-7E88-DA5F-FDFE-02D53FA6FC7C}"/>
              </a:ext>
            </a:extLst>
          </p:cNvPr>
          <p:cNvSpPr txBox="1">
            <a:spLocks/>
          </p:cNvSpPr>
          <p:nvPr/>
        </p:nvSpPr>
        <p:spPr>
          <a:xfrm>
            <a:off x="375781" y="455222"/>
            <a:ext cx="6108700" cy="39528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sz="3600" b="1" err="1">
                <a:solidFill>
                  <a:srgbClr val="432727"/>
                </a:solidFill>
              </a:rPr>
              <a:t>Stack</a:t>
            </a:r>
            <a:endParaRPr lang="en" sz="3600" b="1">
              <a:solidFill>
                <a:srgbClr val="432727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746E139-7396-A823-2957-FB85ED12D2B2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C5C2B450-680E-3995-35B3-4C5FF392E7CC}"/>
              </a:ext>
            </a:extLst>
          </p:cNvPr>
          <p:cNvSpPr/>
          <p:nvPr/>
        </p:nvSpPr>
        <p:spPr>
          <a:xfrm>
            <a:off x="7414428" y="-89700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7E0BCB4-D4CF-37AC-1024-5D0316C2151A}"/>
              </a:ext>
            </a:extLst>
          </p:cNvPr>
          <p:cNvSpPr/>
          <p:nvPr/>
        </p:nvSpPr>
        <p:spPr>
          <a:xfrm>
            <a:off x="-117525" y="153928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B504478-376C-DFB2-4B28-821916B76F95}"/>
              </a:ext>
            </a:extLst>
          </p:cNvPr>
          <p:cNvSpPr/>
          <p:nvPr/>
        </p:nvSpPr>
        <p:spPr>
          <a:xfrm>
            <a:off x="149402" y="4094924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0F286134-24C4-7B81-5FDC-8E1FE9157EC9}"/>
              </a:ext>
            </a:extLst>
          </p:cNvPr>
          <p:cNvSpPr/>
          <p:nvPr/>
        </p:nvSpPr>
        <p:spPr>
          <a:xfrm>
            <a:off x="1598840" y="4489540"/>
            <a:ext cx="5938695" cy="395287"/>
          </a:xfrm>
          <a:prstGeom prst="rect">
            <a:avLst/>
          </a:prstGeom>
          <a:solidFill>
            <a:srgbClr val="B5A8A6"/>
          </a:solidFill>
          <a:ln>
            <a:solidFill>
              <a:srgbClr val="77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Vehicle</a:t>
            </a:r>
            <a:endParaRPr lang="it-IT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05556847-1E2C-DB81-DA1F-FC99F14432E5}"/>
              </a:ext>
            </a:extLst>
          </p:cNvPr>
          <p:cNvSpPr/>
          <p:nvPr/>
        </p:nvSpPr>
        <p:spPr>
          <a:xfrm>
            <a:off x="1602651" y="4096104"/>
            <a:ext cx="1993159" cy="395287"/>
          </a:xfrm>
          <a:prstGeom prst="rect">
            <a:avLst/>
          </a:prstGeom>
          <a:solidFill>
            <a:srgbClr val="B5A8A6"/>
          </a:solidFill>
          <a:ln>
            <a:solidFill>
              <a:srgbClr val="77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Sensors</a:t>
            </a:r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6DDA9B89-00E2-3226-F8E5-6BA70E1CC604}"/>
              </a:ext>
            </a:extLst>
          </p:cNvPr>
          <p:cNvSpPr/>
          <p:nvPr/>
        </p:nvSpPr>
        <p:spPr>
          <a:xfrm>
            <a:off x="1602651" y="1361051"/>
            <a:ext cx="5938696" cy="395287"/>
          </a:xfrm>
          <a:prstGeom prst="rect">
            <a:avLst/>
          </a:prstGeom>
          <a:solidFill>
            <a:srgbClr val="B5A8A6"/>
          </a:solidFill>
          <a:ln>
            <a:solidFill>
              <a:srgbClr val="77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Device management, IoT, Cloud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07A8E6C9-29ED-F07D-CFEE-32E6FCE376AB}"/>
              </a:ext>
            </a:extLst>
          </p:cNvPr>
          <p:cNvSpPr/>
          <p:nvPr/>
        </p:nvSpPr>
        <p:spPr>
          <a:xfrm>
            <a:off x="1602651" y="965056"/>
            <a:ext cx="5938696" cy="395287"/>
          </a:xfrm>
          <a:prstGeom prst="rect">
            <a:avLst/>
          </a:prstGeom>
          <a:solidFill>
            <a:srgbClr val="B5A8A6"/>
          </a:solidFill>
          <a:ln>
            <a:solidFill>
              <a:srgbClr val="77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Infotainment </a:t>
            </a:r>
            <a:r>
              <a:rPr lang="it-IT" err="1"/>
              <a:t>platform</a:t>
            </a:r>
            <a:endParaRPr lang="it-IT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819F1F01-EE40-E470-88CF-11CA332F4E63}"/>
              </a:ext>
            </a:extLst>
          </p:cNvPr>
          <p:cNvSpPr/>
          <p:nvPr/>
        </p:nvSpPr>
        <p:spPr>
          <a:xfrm>
            <a:off x="3595691" y="4094343"/>
            <a:ext cx="1993161" cy="395287"/>
          </a:xfrm>
          <a:prstGeom prst="rect">
            <a:avLst/>
          </a:prstGeom>
          <a:solidFill>
            <a:srgbClr val="B5A8A6"/>
          </a:solidFill>
          <a:ln>
            <a:solidFill>
              <a:srgbClr val="77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err="1"/>
              <a:t>Actuators</a:t>
            </a:r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53B33CF-0AC2-286B-6781-A666FFCC956C}"/>
              </a:ext>
            </a:extLst>
          </p:cNvPr>
          <p:cNvSpPr/>
          <p:nvPr/>
        </p:nvSpPr>
        <p:spPr>
          <a:xfrm>
            <a:off x="5546916" y="4093746"/>
            <a:ext cx="1994431" cy="395287"/>
          </a:xfrm>
          <a:prstGeom prst="rect">
            <a:avLst/>
          </a:prstGeom>
          <a:solidFill>
            <a:srgbClr val="B5A8A6"/>
          </a:solidFill>
          <a:ln>
            <a:solidFill>
              <a:srgbClr val="77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Power </a:t>
            </a:r>
            <a:r>
              <a:rPr lang="it-IT" err="1"/>
              <a:t>components</a:t>
            </a:r>
            <a:endParaRPr lang="it-IT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75BC30EC-10BB-6BB3-637D-4631F7570B6D}"/>
              </a:ext>
            </a:extLst>
          </p:cNvPr>
          <p:cNvSpPr/>
          <p:nvPr/>
        </p:nvSpPr>
        <p:spPr>
          <a:xfrm>
            <a:off x="1602652" y="3699637"/>
            <a:ext cx="5938696" cy="395287"/>
          </a:xfrm>
          <a:prstGeom prst="rect">
            <a:avLst/>
          </a:prstGeom>
          <a:solidFill>
            <a:srgbClr val="B5A8A6"/>
          </a:solidFill>
          <a:ln>
            <a:solidFill>
              <a:srgbClr val="77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Electric/</a:t>
            </a:r>
            <a:r>
              <a:rPr lang="it-IT" err="1"/>
              <a:t>electronic</a:t>
            </a:r>
            <a:r>
              <a:rPr lang="it-IT"/>
              <a:t> hardware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DD19F9B7-A73A-20C8-58D2-C6DA8A2491DC}"/>
              </a:ext>
            </a:extLst>
          </p:cNvPr>
          <p:cNvSpPr/>
          <p:nvPr/>
        </p:nvSpPr>
        <p:spPr>
          <a:xfrm>
            <a:off x="1602652" y="3316957"/>
            <a:ext cx="5938696" cy="395287"/>
          </a:xfrm>
          <a:prstGeom prst="rect">
            <a:avLst/>
          </a:prstGeom>
          <a:solidFill>
            <a:srgbClr val="775F5F"/>
          </a:solidFill>
          <a:ln>
            <a:solidFill>
              <a:srgbClr val="77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Operating System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665F397B-AB0D-5A22-1C9C-F71C2D656389}"/>
              </a:ext>
            </a:extLst>
          </p:cNvPr>
          <p:cNvSpPr/>
          <p:nvPr/>
        </p:nvSpPr>
        <p:spPr>
          <a:xfrm>
            <a:off x="1602651" y="2524967"/>
            <a:ext cx="5938696" cy="395287"/>
          </a:xfrm>
          <a:prstGeom prst="rect">
            <a:avLst/>
          </a:prstGeom>
          <a:solidFill>
            <a:srgbClr val="B5A8A6"/>
          </a:solidFill>
          <a:ln>
            <a:solidFill>
              <a:srgbClr val="77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Applications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5E14971D-9A2C-99FF-3FED-383C2E26D213}"/>
              </a:ext>
            </a:extLst>
          </p:cNvPr>
          <p:cNvSpPr/>
          <p:nvPr/>
        </p:nvSpPr>
        <p:spPr>
          <a:xfrm>
            <a:off x="1602651" y="1750034"/>
            <a:ext cx="5938696" cy="395287"/>
          </a:xfrm>
          <a:prstGeom prst="rect">
            <a:avLst/>
          </a:prstGeom>
          <a:solidFill>
            <a:srgbClr val="775F5F"/>
          </a:solidFill>
          <a:ln>
            <a:solidFill>
              <a:srgbClr val="77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Connectivity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16468591-61D4-55C3-1E0F-EE75763DE906}"/>
              </a:ext>
            </a:extLst>
          </p:cNvPr>
          <p:cNvSpPr/>
          <p:nvPr/>
        </p:nvSpPr>
        <p:spPr>
          <a:xfrm>
            <a:off x="1602651" y="2920962"/>
            <a:ext cx="5938696" cy="395287"/>
          </a:xfrm>
          <a:prstGeom prst="rect">
            <a:avLst/>
          </a:prstGeom>
          <a:solidFill>
            <a:srgbClr val="B5A8A6"/>
          </a:solidFill>
          <a:ln>
            <a:solidFill>
              <a:srgbClr val="77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Emotion recognition/Keyword recognition</a:t>
            </a:r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82FADE44-E777-3652-6445-AEE62A49FD26}"/>
              </a:ext>
            </a:extLst>
          </p:cNvPr>
          <p:cNvSpPr/>
          <p:nvPr/>
        </p:nvSpPr>
        <p:spPr>
          <a:xfrm>
            <a:off x="1602651" y="2141579"/>
            <a:ext cx="5938696" cy="395287"/>
          </a:xfrm>
          <a:prstGeom prst="rect">
            <a:avLst/>
          </a:prstGeom>
          <a:solidFill>
            <a:srgbClr val="B5A8A6"/>
          </a:solidFill>
          <a:ln>
            <a:solidFill>
              <a:srgbClr val="775F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User </a:t>
            </a:r>
            <a:r>
              <a:rPr lang="it-IT" err="1"/>
              <a:t>interface</a:t>
            </a:r>
            <a:r>
              <a:rPr lang="it-IT"/>
              <a:t>/user </a:t>
            </a:r>
            <a:r>
              <a:rPr lang="it-IT" err="1"/>
              <a:t>experience</a:t>
            </a:r>
            <a:r>
              <a:rPr lang="it-IT"/>
              <a:t>/human-machine </a:t>
            </a:r>
            <a:r>
              <a:rPr lang="it-IT" err="1"/>
              <a:t>interface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5503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447A35C7-7E88-DA5F-FDFE-02D53FA6FC7C}"/>
              </a:ext>
            </a:extLst>
          </p:cNvPr>
          <p:cNvSpPr txBox="1">
            <a:spLocks/>
          </p:cNvSpPr>
          <p:nvPr/>
        </p:nvSpPr>
        <p:spPr>
          <a:xfrm>
            <a:off x="375781" y="455222"/>
            <a:ext cx="6108700" cy="395287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sz="3600" b="1">
                <a:solidFill>
                  <a:srgbClr val="432727"/>
                </a:solidFill>
              </a:rPr>
              <a:t>Architecture</a:t>
            </a:r>
            <a:endParaRPr lang="en" sz="3600" b="1">
              <a:solidFill>
                <a:srgbClr val="432727"/>
              </a:solidFill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746E139-7396-A823-2957-FB85ED12D2B2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C5C2B450-680E-3995-35B3-4C5FF392E7CC}"/>
              </a:ext>
            </a:extLst>
          </p:cNvPr>
          <p:cNvSpPr/>
          <p:nvPr/>
        </p:nvSpPr>
        <p:spPr>
          <a:xfrm>
            <a:off x="7414428" y="-89700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87E0BCB4-D4CF-37AC-1024-5D0316C2151A}"/>
              </a:ext>
            </a:extLst>
          </p:cNvPr>
          <p:cNvSpPr/>
          <p:nvPr/>
        </p:nvSpPr>
        <p:spPr>
          <a:xfrm>
            <a:off x="-117525" y="153928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8B504478-376C-DFB2-4B28-821916B76F95}"/>
              </a:ext>
            </a:extLst>
          </p:cNvPr>
          <p:cNvSpPr/>
          <p:nvPr/>
        </p:nvSpPr>
        <p:spPr>
          <a:xfrm>
            <a:off x="149402" y="4094924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D7AFB95-F3C1-0405-46B5-799ABD4FE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221" y="951362"/>
            <a:ext cx="6017558" cy="400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153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2E0585-1259-2398-EBB3-46E3E108B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030" y="280988"/>
            <a:ext cx="7886700" cy="716756"/>
          </a:xfrm>
        </p:spPr>
        <p:txBody>
          <a:bodyPr/>
          <a:lstStyle/>
          <a:p>
            <a:r>
              <a:rPr lang="en-GB" sz="3600" b="1">
                <a:solidFill>
                  <a:srgbClr val="432727"/>
                </a:solidFill>
              </a:rPr>
              <a:t>Cloud</a:t>
            </a:r>
            <a:r>
              <a:rPr lang="en-GB"/>
              <a:t> </a:t>
            </a:r>
            <a:r>
              <a:rPr lang="en-GB" sz="3600" b="1">
                <a:solidFill>
                  <a:srgbClr val="432727"/>
                </a:solidFill>
              </a:rPr>
              <a:t>services</a:t>
            </a:r>
            <a:r>
              <a:rPr lang="en-GB"/>
              <a:t> </a:t>
            </a:r>
            <a:r>
              <a:rPr lang="en-GB" sz="3600" b="1">
                <a:solidFill>
                  <a:srgbClr val="432727"/>
                </a:solidFill>
              </a:rPr>
              <a:t>-</a:t>
            </a:r>
            <a:r>
              <a:rPr lang="en-GB"/>
              <a:t> </a:t>
            </a:r>
            <a:r>
              <a:rPr lang="en-GB" sz="2800">
                <a:solidFill>
                  <a:srgbClr val="432727"/>
                </a:solidFill>
              </a:rPr>
              <a:t>market</a:t>
            </a:r>
            <a:endParaRPr lang="it-IT" sz="2800">
              <a:solidFill>
                <a:srgbClr val="432727"/>
              </a:solidFill>
            </a:endParaRP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CABA59BF-0404-A2D0-05A1-A2BA62B475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55749" y="1125776"/>
            <a:ext cx="6032501" cy="36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27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05D48D-7C46-57CE-D294-33117932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80" y="207927"/>
            <a:ext cx="7886700" cy="620316"/>
          </a:xfrm>
        </p:spPr>
        <p:txBody>
          <a:bodyPr>
            <a:noAutofit/>
          </a:bodyPr>
          <a:lstStyle/>
          <a:p>
            <a:r>
              <a:rPr lang="en-GB" sz="3600" b="1">
                <a:solidFill>
                  <a:srgbClr val="432727"/>
                </a:solidFill>
              </a:rPr>
              <a:t>Cloud</a:t>
            </a:r>
            <a:r>
              <a:rPr lang="en-GB"/>
              <a:t> </a:t>
            </a:r>
            <a:r>
              <a:rPr lang="en-GB" sz="3600" b="1">
                <a:solidFill>
                  <a:srgbClr val="432727"/>
                </a:solidFill>
              </a:rPr>
              <a:t>services</a:t>
            </a:r>
            <a:r>
              <a:rPr lang="en-GB"/>
              <a:t> </a:t>
            </a:r>
            <a:r>
              <a:rPr lang="en-GB" sz="3600" b="1">
                <a:solidFill>
                  <a:srgbClr val="432727"/>
                </a:solidFill>
              </a:rPr>
              <a:t>–</a:t>
            </a:r>
            <a:r>
              <a:rPr lang="en-GB"/>
              <a:t> </a:t>
            </a:r>
            <a:r>
              <a:rPr lang="en-GB" sz="3200">
                <a:solidFill>
                  <a:srgbClr val="432727"/>
                </a:solidFill>
              </a:rPr>
              <a:t>cost</a:t>
            </a:r>
            <a:r>
              <a:rPr lang="en-GB" sz="3200"/>
              <a:t> </a:t>
            </a:r>
            <a:r>
              <a:rPr lang="en-GB" sz="3200">
                <a:solidFill>
                  <a:srgbClr val="432727"/>
                </a:solidFill>
              </a:rPr>
              <a:t>compare</a:t>
            </a:r>
            <a:endParaRPr lang="it-IT" sz="3200">
              <a:solidFill>
                <a:srgbClr val="432727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5EF7583-F8E1-0A11-6A5A-F801F504B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80" y="2774207"/>
            <a:ext cx="4075989" cy="220255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B6A33EF-FE3F-5145-07B8-447E6565C347}"/>
              </a:ext>
            </a:extLst>
          </p:cNvPr>
          <p:cNvSpPr txBox="1"/>
          <p:nvPr/>
        </p:nvSpPr>
        <p:spPr>
          <a:xfrm>
            <a:off x="4519060" y="3398429"/>
            <a:ext cx="42894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/>
              <a:t>Azure is more versatile, instead AWS is more robust</a:t>
            </a:r>
            <a:endParaRPr lang="it-IT"/>
          </a:p>
          <a:p>
            <a:pPr algn="l"/>
            <a:r>
              <a:rPr lang="en-GB"/>
              <a:t> </a:t>
            </a:r>
          </a:p>
          <a:p>
            <a:pPr algn="l"/>
            <a:r>
              <a:rPr lang="en-GB"/>
              <a:t>Azure offers hybrid database versions</a:t>
            </a:r>
          </a:p>
          <a:p>
            <a:pPr algn="l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593490B-10A8-B6DD-42BD-B1E4FC8EA42D}"/>
              </a:ext>
            </a:extLst>
          </p:cNvPr>
          <p:cNvSpPr txBox="1"/>
          <p:nvPr/>
        </p:nvSpPr>
        <p:spPr>
          <a:xfrm>
            <a:off x="196580" y="1402199"/>
            <a:ext cx="401558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/>
              <a:t>AWS needs expensive  tools and is more complex, may need third part software</a:t>
            </a:r>
            <a:endParaRPr lang="it-IT"/>
          </a:p>
          <a:p>
            <a:pPr algn="l"/>
            <a:endParaRPr lang="en-GB"/>
          </a:p>
          <a:p>
            <a:pPr algn="l"/>
            <a:r>
              <a:rPr lang="en-GB"/>
              <a:t>Azure is the most used with sensors and real-time</a:t>
            </a:r>
            <a:r>
              <a:rPr lang="it-IT"/>
              <a:t> data</a:t>
            </a:r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85F11E12-F519-F2C4-EC08-4F72F43379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72569" y="1005979"/>
            <a:ext cx="4782423" cy="176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85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3DBDB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43CAA20-3569-4189-9E48-239A229A8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57;p12">
            <a:extLst>
              <a:ext uri="{FF2B5EF4-FFF2-40B4-BE49-F238E27FC236}">
                <a16:creationId xmlns:a16="http://schemas.microsoft.com/office/drawing/2014/main" id="{D9573C3B-E4CE-000D-C14D-CF83D8AE9A71}"/>
              </a:ext>
            </a:extLst>
          </p:cNvPr>
          <p:cNvSpPr txBox="1">
            <a:spLocks/>
          </p:cNvSpPr>
          <p:nvPr/>
        </p:nvSpPr>
        <p:spPr>
          <a:xfrm>
            <a:off x="628650" y="338535"/>
            <a:ext cx="7884414" cy="3049905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</a:pPr>
            <a:r>
              <a:rPr lang="en-GB" sz="4000" b="1">
                <a:solidFill>
                  <a:srgbClr val="775F5F"/>
                </a:solidFill>
                <a:cs typeface="Calibri Light"/>
              </a:rPr>
              <a:t>Project planning</a:t>
            </a:r>
            <a:endParaRPr lang="en-US" sz="4000" b="1">
              <a:solidFill>
                <a:srgbClr val="775F5F"/>
              </a:solidFill>
              <a:cs typeface="Calibri Light"/>
            </a:endParaRP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DA542B6D-E775-4832-91DC-2D20F85781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3538946"/>
            <a:ext cx="4057650" cy="13716"/>
          </a:xfrm>
          <a:custGeom>
            <a:avLst/>
            <a:gdLst>
              <a:gd name="connsiteX0" fmla="*/ 0 w 4057650"/>
              <a:gd name="connsiteY0" fmla="*/ 0 h 13716"/>
              <a:gd name="connsiteX1" fmla="*/ 757428 w 4057650"/>
              <a:gd name="connsiteY1" fmla="*/ 0 h 13716"/>
              <a:gd name="connsiteX2" fmla="*/ 1474279 w 4057650"/>
              <a:gd name="connsiteY2" fmla="*/ 0 h 13716"/>
              <a:gd name="connsiteX3" fmla="*/ 2191131 w 4057650"/>
              <a:gd name="connsiteY3" fmla="*/ 0 h 13716"/>
              <a:gd name="connsiteX4" fmla="*/ 2745676 w 4057650"/>
              <a:gd name="connsiteY4" fmla="*/ 0 h 13716"/>
              <a:gd name="connsiteX5" fmla="*/ 3340798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272284 w 4057650"/>
              <a:gd name="connsiteY10" fmla="*/ 13716 h 13716"/>
              <a:gd name="connsiteX11" fmla="*/ 1555432 w 4057650"/>
              <a:gd name="connsiteY11" fmla="*/ 13716 h 13716"/>
              <a:gd name="connsiteX12" fmla="*/ 960310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  <a:gd name="connsiteX0" fmla="*/ 0 w 4057650"/>
              <a:gd name="connsiteY0" fmla="*/ 0 h 13716"/>
              <a:gd name="connsiteX1" fmla="*/ 635698 w 4057650"/>
              <a:gd name="connsiteY1" fmla="*/ 0 h 13716"/>
              <a:gd name="connsiteX2" fmla="*/ 1190244 w 4057650"/>
              <a:gd name="connsiteY2" fmla="*/ 0 h 13716"/>
              <a:gd name="connsiteX3" fmla="*/ 1947672 w 4057650"/>
              <a:gd name="connsiteY3" fmla="*/ 0 h 13716"/>
              <a:gd name="connsiteX4" fmla="*/ 2583370 w 4057650"/>
              <a:gd name="connsiteY4" fmla="*/ 0 h 13716"/>
              <a:gd name="connsiteX5" fmla="*/ 3219069 w 4057650"/>
              <a:gd name="connsiteY5" fmla="*/ 0 h 13716"/>
              <a:gd name="connsiteX6" fmla="*/ 4057650 w 4057650"/>
              <a:gd name="connsiteY6" fmla="*/ 0 h 13716"/>
              <a:gd name="connsiteX7" fmla="*/ 4057650 w 4057650"/>
              <a:gd name="connsiteY7" fmla="*/ 13716 h 13716"/>
              <a:gd name="connsiteX8" fmla="*/ 3381375 w 4057650"/>
              <a:gd name="connsiteY8" fmla="*/ 13716 h 13716"/>
              <a:gd name="connsiteX9" fmla="*/ 2826830 w 4057650"/>
              <a:gd name="connsiteY9" fmla="*/ 13716 h 13716"/>
              <a:gd name="connsiteX10" fmla="*/ 2150555 w 4057650"/>
              <a:gd name="connsiteY10" fmla="*/ 13716 h 13716"/>
              <a:gd name="connsiteX11" fmla="*/ 1474280 w 4057650"/>
              <a:gd name="connsiteY11" fmla="*/ 13716 h 13716"/>
              <a:gd name="connsiteX12" fmla="*/ 838581 w 4057650"/>
              <a:gd name="connsiteY12" fmla="*/ 13716 h 13716"/>
              <a:gd name="connsiteX13" fmla="*/ 0 w 4057650"/>
              <a:gd name="connsiteY13" fmla="*/ 13716 h 13716"/>
              <a:gd name="connsiteX14" fmla="*/ 0 w 4057650"/>
              <a:gd name="connsiteY14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057650" h="13716" fill="none" extrusionOk="0">
                <a:moveTo>
                  <a:pt x="0" y="0"/>
                </a:moveTo>
                <a:cubicBezTo>
                  <a:pt x="367148" y="-8908"/>
                  <a:pt x="517612" y="4501"/>
                  <a:pt x="757428" y="0"/>
                </a:cubicBezTo>
                <a:cubicBezTo>
                  <a:pt x="1032602" y="-7253"/>
                  <a:pt x="1110097" y="-4084"/>
                  <a:pt x="1474279" y="0"/>
                </a:cubicBezTo>
                <a:cubicBezTo>
                  <a:pt x="1838373" y="-7421"/>
                  <a:pt x="1905070" y="-3632"/>
                  <a:pt x="2191131" y="0"/>
                </a:cubicBezTo>
                <a:cubicBezTo>
                  <a:pt x="2479083" y="8044"/>
                  <a:pt x="2590278" y="-15025"/>
                  <a:pt x="2745676" y="0"/>
                </a:cubicBezTo>
                <a:cubicBezTo>
                  <a:pt x="2939709" y="9877"/>
                  <a:pt x="3136017" y="-24028"/>
                  <a:pt x="3340798" y="0"/>
                </a:cubicBezTo>
                <a:cubicBezTo>
                  <a:pt x="3577524" y="19058"/>
                  <a:pt x="3755433" y="-7221"/>
                  <a:pt x="4057650" y="0"/>
                </a:cubicBezTo>
                <a:cubicBezTo>
                  <a:pt x="4057445" y="4501"/>
                  <a:pt x="4058270" y="7438"/>
                  <a:pt x="4057650" y="13716"/>
                </a:cubicBezTo>
                <a:cubicBezTo>
                  <a:pt x="3746991" y="46900"/>
                  <a:pt x="3642040" y="-13712"/>
                  <a:pt x="3381375" y="13716"/>
                </a:cubicBezTo>
                <a:cubicBezTo>
                  <a:pt x="3142532" y="64771"/>
                  <a:pt x="2955382" y="-7162"/>
                  <a:pt x="2826830" y="13716"/>
                </a:cubicBezTo>
                <a:cubicBezTo>
                  <a:pt x="2734164" y="26064"/>
                  <a:pt x="2422331" y="12987"/>
                  <a:pt x="2272284" y="13716"/>
                </a:cubicBezTo>
                <a:cubicBezTo>
                  <a:pt x="2111408" y="20158"/>
                  <a:pt x="1888168" y="21489"/>
                  <a:pt x="1555432" y="13716"/>
                </a:cubicBezTo>
                <a:cubicBezTo>
                  <a:pt x="1389125" y="3117"/>
                  <a:pt x="1177551" y="39730"/>
                  <a:pt x="960310" y="13716"/>
                </a:cubicBezTo>
                <a:cubicBezTo>
                  <a:pt x="875922" y="-39900"/>
                  <a:pt x="323458" y="10262"/>
                  <a:pt x="0" y="13716"/>
                </a:cubicBezTo>
                <a:cubicBezTo>
                  <a:pt x="-331" y="11187"/>
                  <a:pt x="993" y="6491"/>
                  <a:pt x="0" y="0"/>
                </a:cubicBezTo>
                <a:close/>
              </a:path>
              <a:path w="4057650" h="13716" stroke="0" extrusionOk="0">
                <a:moveTo>
                  <a:pt x="0" y="0"/>
                </a:moveTo>
                <a:cubicBezTo>
                  <a:pt x="242151" y="36334"/>
                  <a:pt x="500401" y="29139"/>
                  <a:pt x="635698" y="0"/>
                </a:cubicBezTo>
                <a:cubicBezTo>
                  <a:pt x="783144" y="-32004"/>
                  <a:pt x="950843" y="-4485"/>
                  <a:pt x="1190244" y="0"/>
                </a:cubicBezTo>
                <a:cubicBezTo>
                  <a:pt x="1493739" y="37672"/>
                  <a:pt x="1683931" y="-5135"/>
                  <a:pt x="1947672" y="0"/>
                </a:cubicBezTo>
                <a:cubicBezTo>
                  <a:pt x="2231467" y="29157"/>
                  <a:pt x="2283780" y="-18583"/>
                  <a:pt x="2583370" y="0"/>
                </a:cubicBezTo>
                <a:cubicBezTo>
                  <a:pt x="2879743" y="13186"/>
                  <a:pt x="3001896" y="40538"/>
                  <a:pt x="3219069" y="0"/>
                </a:cubicBezTo>
                <a:cubicBezTo>
                  <a:pt x="3480307" y="-5034"/>
                  <a:pt x="3756341" y="17550"/>
                  <a:pt x="4057650" y="0"/>
                </a:cubicBezTo>
                <a:cubicBezTo>
                  <a:pt x="4056913" y="2900"/>
                  <a:pt x="4056504" y="10718"/>
                  <a:pt x="4057650" y="13716"/>
                </a:cubicBezTo>
                <a:cubicBezTo>
                  <a:pt x="3866391" y="10757"/>
                  <a:pt x="3683092" y="22641"/>
                  <a:pt x="3381375" y="13716"/>
                </a:cubicBezTo>
                <a:cubicBezTo>
                  <a:pt x="3077442" y="-36111"/>
                  <a:pt x="2959293" y="-9904"/>
                  <a:pt x="2826830" y="13716"/>
                </a:cubicBezTo>
                <a:cubicBezTo>
                  <a:pt x="2745586" y="48996"/>
                  <a:pt x="2366651" y="54820"/>
                  <a:pt x="2150555" y="13716"/>
                </a:cubicBezTo>
                <a:cubicBezTo>
                  <a:pt x="1889766" y="-21926"/>
                  <a:pt x="1744011" y="-27260"/>
                  <a:pt x="1474280" y="13716"/>
                </a:cubicBezTo>
                <a:cubicBezTo>
                  <a:pt x="1211536" y="18423"/>
                  <a:pt x="970196" y="30950"/>
                  <a:pt x="838581" y="13716"/>
                </a:cubicBezTo>
                <a:cubicBezTo>
                  <a:pt x="683899" y="-9022"/>
                  <a:pt x="224248" y="-47016"/>
                  <a:pt x="0" y="13716"/>
                </a:cubicBezTo>
                <a:cubicBezTo>
                  <a:pt x="324" y="6999"/>
                  <a:pt x="221" y="2972"/>
                  <a:pt x="0" y="0"/>
                </a:cubicBezTo>
                <a:close/>
              </a:path>
              <a:path w="4057650" h="13716" fill="none" stroke="0" extrusionOk="0">
                <a:moveTo>
                  <a:pt x="0" y="0"/>
                </a:moveTo>
                <a:cubicBezTo>
                  <a:pt x="358409" y="-4652"/>
                  <a:pt x="486702" y="12101"/>
                  <a:pt x="757428" y="0"/>
                </a:cubicBezTo>
                <a:cubicBezTo>
                  <a:pt x="1022678" y="-8760"/>
                  <a:pt x="1108573" y="-4098"/>
                  <a:pt x="1474279" y="0"/>
                </a:cubicBezTo>
                <a:cubicBezTo>
                  <a:pt x="1819257" y="16644"/>
                  <a:pt x="1919656" y="-4532"/>
                  <a:pt x="2191131" y="0"/>
                </a:cubicBezTo>
                <a:cubicBezTo>
                  <a:pt x="2458468" y="10266"/>
                  <a:pt x="2618941" y="-8527"/>
                  <a:pt x="2745676" y="0"/>
                </a:cubicBezTo>
                <a:cubicBezTo>
                  <a:pt x="2931643" y="26136"/>
                  <a:pt x="3158142" y="-56944"/>
                  <a:pt x="3340798" y="0"/>
                </a:cubicBezTo>
                <a:cubicBezTo>
                  <a:pt x="3532039" y="10299"/>
                  <a:pt x="3748090" y="-3814"/>
                  <a:pt x="4057650" y="0"/>
                </a:cubicBezTo>
                <a:cubicBezTo>
                  <a:pt x="4057333" y="4276"/>
                  <a:pt x="4057768" y="7437"/>
                  <a:pt x="4057650" y="13716"/>
                </a:cubicBezTo>
                <a:cubicBezTo>
                  <a:pt x="3759943" y="44812"/>
                  <a:pt x="3655385" y="-12313"/>
                  <a:pt x="3381375" y="13716"/>
                </a:cubicBezTo>
                <a:cubicBezTo>
                  <a:pt x="3117080" y="43667"/>
                  <a:pt x="2965830" y="11179"/>
                  <a:pt x="2826830" y="13716"/>
                </a:cubicBezTo>
                <a:cubicBezTo>
                  <a:pt x="2719180" y="50001"/>
                  <a:pt x="2405341" y="23637"/>
                  <a:pt x="2272284" y="13716"/>
                </a:cubicBezTo>
                <a:cubicBezTo>
                  <a:pt x="2146521" y="37825"/>
                  <a:pt x="1920511" y="43731"/>
                  <a:pt x="1555432" y="13716"/>
                </a:cubicBezTo>
                <a:cubicBezTo>
                  <a:pt x="1341297" y="-14932"/>
                  <a:pt x="1185337" y="6286"/>
                  <a:pt x="960310" y="13716"/>
                </a:cubicBezTo>
                <a:cubicBezTo>
                  <a:pt x="797841" y="-31644"/>
                  <a:pt x="348704" y="-84402"/>
                  <a:pt x="0" y="13716"/>
                </a:cubicBezTo>
                <a:cubicBezTo>
                  <a:pt x="-929" y="10136"/>
                  <a:pt x="7" y="679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057650"/>
                      <a:gd name="connsiteY0" fmla="*/ 0 h 13716"/>
                      <a:gd name="connsiteX1" fmla="*/ 757428 w 4057650"/>
                      <a:gd name="connsiteY1" fmla="*/ 0 h 13716"/>
                      <a:gd name="connsiteX2" fmla="*/ 1474279 w 4057650"/>
                      <a:gd name="connsiteY2" fmla="*/ 0 h 13716"/>
                      <a:gd name="connsiteX3" fmla="*/ 2191131 w 4057650"/>
                      <a:gd name="connsiteY3" fmla="*/ 0 h 13716"/>
                      <a:gd name="connsiteX4" fmla="*/ 2745676 w 4057650"/>
                      <a:gd name="connsiteY4" fmla="*/ 0 h 13716"/>
                      <a:gd name="connsiteX5" fmla="*/ 3340798 w 4057650"/>
                      <a:gd name="connsiteY5" fmla="*/ 0 h 13716"/>
                      <a:gd name="connsiteX6" fmla="*/ 4057650 w 4057650"/>
                      <a:gd name="connsiteY6" fmla="*/ 0 h 13716"/>
                      <a:gd name="connsiteX7" fmla="*/ 4057650 w 4057650"/>
                      <a:gd name="connsiteY7" fmla="*/ 13716 h 13716"/>
                      <a:gd name="connsiteX8" fmla="*/ 3381375 w 4057650"/>
                      <a:gd name="connsiteY8" fmla="*/ 13716 h 13716"/>
                      <a:gd name="connsiteX9" fmla="*/ 2826830 w 4057650"/>
                      <a:gd name="connsiteY9" fmla="*/ 13716 h 13716"/>
                      <a:gd name="connsiteX10" fmla="*/ 2272284 w 4057650"/>
                      <a:gd name="connsiteY10" fmla="*/ 13716 h 13716"/>
                      <a:gd name="connsiteX11" fmla="*/ 1555432 w 4057650"/>
                      <a:gd name="connsiteY11" fmla="*/ 13716 h 13716"/>
                      <a:gd name="connsiteX12" fmla="*/ 960310 w 4057650"/>
                      <a:gd name="connsiteY12" fmla="*/ 13716 h 13716"/>
                      <a:gd name="connsiteX13" fmla="*/ 0 w 4057650"/>
                      <a:gd name="connsiteY13" fmla="*/ 13716 h 13716"/>
                      <a:gd name="connsiteX14" fmla="*/ 0 w 4057650"/>
                      <a:gd name="connsiteY14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4057650" h="13716" fill="none" extrusionOk="0">
                        <a:moveTo>
                          <a:pt x="0" y="0"/>
                        </a:moveTo>
                        <a:cubicBezTo>
                          <a:pt x="371182" y="3227"/>
                          <a:pt x="494372" y="9222"/>
                          <a:pt x="757428" y="0"/>
                        </a:cubicBezTo>
                        <a:cubicBezTo>
                          <a:pt x="1020484" y="-9222"/>
                          <a:pt x="1116719" y="-4357"/>
                          <a:pt x="1474279" y="0"/>
                        </a:cubicBezTo>
                        <a:cubicBezTo>
                          <a:pt x="1831839" y="4357"/>
                          <a:pt x="1920973" y="-11809"/>
                          <a:pt x="2191131" y="0"/>
                        </a:cubicBezTo>
                        <a:cubicBezTo>
                          <a:pt x="2461289" y="11809"/>
                          <a:pt x="2589480" y="-22604"/>
                          <a:pt x="2745676" y="0"/>
                        </a:cubicBezTo>
                        <a:cubicBezTo>
                          <a:pt x="2901872" y="22604"/>
                          <a:pt x="3136452" y="-12306"/>
                          <a:pt x="3340798" y="0"/>
                        </a:cubicBezTo>
                        <a:cubicBezTo>
                          <a:pt x="3545144" y="12306"/>
                          <a:pt x="3766934" y="-21556"/>
                          <a:pt x="4057650" y="0"/>
                        </a:cubicBezTo>
                        <a:cubicBezTo>
                          <a:pt x="4057378" y="4708"/>
                          <a:pt x="4057987" y="7132"/>
                          <a:pt x="4057650" y="13716"/>
                        </a:cubicBezTo>
                        <a:cubicBezTo>
                          <a:pt x="3743404" y="35553"/>
                          <a:pt x="3625516" y="-19495"/>
                          <a:pt x="3381375" y="13716"/>
                        </a:cubicBezTo>
                        <a:cubicBezTo>
                          <a:pt x="3137235" y="46927"/>
                          <a:pt x="2946571" y="-4571"/>
                          <a:pt x="2826830" y="13716"/>
                        </a:cubicBezTo>
                        <a:cubicBezTo>
                          <a:pt x="2707090" y="32003"/>
                          <a:pt x="2402756" y="-3140"/>
                          <a:pt x="2272284" y="13716"/>
                        </a:cubicBezTo>
                        <a:cubicBezTo>
                          <a:pt x="2141812" y="30572"/>
                          <a:pt x="1895935" y="13627"/>
                          <a:pt x="1555432" y="13716"/>
                        </a:cubicBezTo>
                        <a:cubicBezTo>
                          <a:pt x="1214929" y="13805"/>
                          <a:pt x="1103072" y="9931"/>
                          <a:pt x="960310" y="13716"/>
                        </a:cubicBezTo>
                        <a:cubicBezTo>
                          <a:pt x="817548" y="17501"/>
                          <a:pt x="402272" y="-33931"/>
                          <a:pt x="0" y="13716"/>
                        </a:cubicBezTo>
                        <a:cubicBezTo>
                          <a:pt x="-460" y="10837"/>
                          <a:pt x="38" y="6680"/>
                          <a:pt x="0" y="0"/>
                        </a:cubicBezTo>
                        <a:close/>
                      </a:path>
                      <a:path w="4057650" h="13716" stroke="0" extrusionOk="0">
                        <a:moveTo>
                          <a:pt x="0" y="0"/>
                        </a:moveTo>
                        <a:cubicBezTo>
                          <a:pt x="248348" y="13145"/>
                          <a:pt x="486117" y="25042"/>
                          <a:pt x="635698" y="0"/>
                        </a:cubicBezTo>
                        <a:cubicBezTo>
                          <a:pt x="785279" y="-25042"/>
                          <a:pt x="917762" y="-5537"/>
                          <a:pt x="1190244" y="0"/>
                        </a:cubicBezTo>
                        <a:cubicBezTo>
                          <a:pt x="1462726" y="5537"/>
                          <a:pt x="1667120" y="-21232"/>
                          <a:pt x="1947672" y="0"/>
                        </a:cubicBezTo>
                        <a:cubicBezTo>
                          <a:pt x="2228224" y="21232"/>
                          <a:pt x="2280631" y="-21698"/>
                          <a:pt x="2583370" y="0"/>
                        </a:cubicBezTo>
                        <a:cubicBezTo>
                          <a:pt x="2886109" y="21698"/>
                          <a:pt x="3022941" y="19647"/>
                          <a:pt x="3219069" y="0"/>
                        </a:cubicBezTo>
                        <a:cubicBezTo>
                          <a:pt x="3415197" y="-19647"/>
                          <a:pt x="3747500" y="26991"/>
                          <a:pt x="4057650" y="0"/>
                        </a:cubicBezTo>
                        <a:cubicBezTo>
                          <a:pt x="4056980" y="3019"/>
                          <a:pt x="4057134" y="10425"/>
                          <a:pt x="4057650" y="13716"/>
                        </a:cubicBezTo>
                        <a:cubicBezTo>
                          <a:pt x="3865148" y="-7885"/>
                          <a:pt x="3702543" y="44896"/>
                          <a:pt x="3381375" y="13716"/>
                        </a:cubicBezTo>
                        <a:cubicBezTo>
                          <a:pt x="3060208" y="-17464"/>
                          <a:pt x="2956571" y="-13250"/>
                          <a:pt x="2826830" y="13716"/>
                        </a:cubicBezTo>
                        <a:cubicBezTo>
                          <a:pt x="2697089" y="40682"/>
                          <a:pt x="2411031" y="38582"/>
                          <a:pt x="2150555" y="13716"/>
                        </a:cubicBezTo>
                        <a:cubicBezTo>
                          <a:pt x="1890080" y="-11150"/>
                          <a:pt x="1741827" y="-5187"/>
                          <a:pt x="1474280" y="13716"/>
                        </a:cubicBezTo>
                        <a:cubicBezTo>
                          <a:pt x="1206734" y="32619"/>
                          <a:pt x="998203" y="28763"/>
                          <a:pt x="838581" y="13716"/>
                        </a:cubicBezTo>
                        <a:cubicBezTo>
                          <a:pt x="678959" y="-1331"/>
                          <a:pt x="187101" y="-17784"/>
                          <a:pt x="0" y="13716"/>
                        </a:cubicBezTo>
                        <a:cubicBezTo>
                          <a:pt x="-114" y="7033"/>
                          <a:pt x="103" y="342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23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05D48D-7C46-57CE-D294-33117932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80" y="207927"/>
            <a:ext cx="7886700" cy="620316"/>
          </a:xfrm>
        </p:spPr>
        <p:txBody>
          <a:bodyPr>
            <a:noAutofit/>
          </a:bodyPr>
          <a:lstStyle/>
          <a:p>
            <a:r>
              <a:rPr lang="en-GB" sz="3600" b="1">
                <a:solidFill>
                  <a:srgbClr val="432727"/>
                </a:solidFill>
              </a:rPr>
              <a:t>Work package</a:t>
            </a:r>
            <a:endParaRPr lang="it-IT" sz="3200">
              <a:solidFill>
                <a:srgbClr val="432727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FB7C9CC-4955-81AA-CBE5-A268189EC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47" y="1516855"/>
            <a:ext cx="8136706" cy="302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36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05D48D-7C46-57CE-D294-33117932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80" y="207927"/>
            <a:ext cx="7886700" cy="620316"/>
          </a:xfrm>
        </p:spPr>
        <p:txBody>
          <a:bodyPr>
            <a:noAutofit/>
          </a:bodyPr>
          <a:lstStyle/>
          <a:p>
            <a:r>
              <a:rPr lang="en-GB" sz="3600" b="1">
                <a:solidFill>
                  <a:srgbClr val="432727"/>
                </a:solidFill>
              </a:rPr>
              <a:t>Work package</a:t>
            </a:r>
            <a:endParaRPr lang="it-IT" sz="3200">
              <a:solidFill>
                <a:srgbClr val="432727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472692-A71D-C9D9-E89A-A2B74357A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372" y="1068870"/>
            <a:ext cx="6795917" cy="338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385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05D48D-7C46-57CE-D294-33117932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80" y="207927"/>
            <a:ext cx="7886700" cy="620316"/>
          </a:xfrm>
        </p:spPr>
        <p:txBody>
          <a:bodyPr>
            <a:noAutofit/>
          </a:bodyPr>
          <a:lstStyle/>
          <a:p>
            <a:r>
              <a:rPr lang="en-GB" sz="3600" b="1">
                <a:solidFill>
                  <a:srgbClr val="432727"/>
                </a:solidFill>
              </a:rPr>
              <a:t>Risk evaluation</a:t>
            </a:r>
            <a:endParaRPr lang="it-IT" sz="3200">
              <a:solidFill>
                <a:srgbClr val="432727"/>
              </a:solidFill>
            </a:endParaRPr>
          </a:p>
        </p:txBody>
      </p:sp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69731938-A95C-6441-8118-6C18CCE610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462348"/>
              </p:ext>
            </p:extLst>
          </p:nvPr>
        </p:nvGraphicFramePr>
        <p:xfrm>
          <a:off x="348226" y="1510030"/>
          <a:ext cx="8447548" cy="212344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165670">
                  <a:extLst>
                    <a:ext uri="{9D8B030D-6E8A-4147-A177-3AD203B41FA5}">
                      <a16:colId xmlns:a16="http://schemas.microsoft.com/office/drawing/2014/main" val="4293776890"/>
                    </a:ext>
                  </a:extLst>
                </a:gridCol>
                <a:gridCol w="3237865">
                  <a:extLst>
                    <a:ext uri="{9D8B030D-6E8A-4147-A177-3AD203B41FA5}">
                      <a16:colId xmlns:a16="http://schemas.microsoft.com/office/drawing/2014/main" val="4216531069"/>
                    </a:ext>
                  </a:extLst>
                </a:gridCol>
                <a:gridCol w="4044013">
                  <a:extLst>
                    <a:ext uri="{9D8B030D-6E8A-4147-A177-3AD203B41FA5}">
                      <a16:colId xmlns:a16="http://schemas.microsoft.com/office/drawing/2014/main" val="262709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829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rgbClr val="000000"/>
                          </a:solidFill>
                        </a:rPr>
                        <a:t>Cloud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Performance and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Deep market analysis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589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rgbClr val="000000"/>
                          </a:solidFill>
                        </a:rPr>
                        <a:t>Hardware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Better HW system </a:t>
                      </a:r>
                      <a:r>
                        <a:rPr lang="it-IT" dirty="0" err="1"/>
                        <a:t>at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lower</a:t>
                      </a:r>
                      <a:r>
                        <a:rPr lang="it-IT" dirty="0"/>
                        <a:t> price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Reduce the HW dependent code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981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rgbClr val="000000"/>
                          </a:solidFill>
                        </a:rPr>
                        <a:t>AI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Model obsolescence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Abstract the class implementation methods </a:t>
                      </a:r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619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rgbClr val="000000"/>
                          </a:solidFill>
                        </a:rPr>
                        <a:t>Privacy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Personal profile 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err="1"/>
                        <a:t>Rely</a:t>
                      </a:r>
                      <a:r>
                        <a:rPr lang="it-IT" dirty="0"/>
                        <a:t> on </a:t>
                      </a:r>
                      <a:r>
                        <a:rPr lang="it-IT" dirty="0" err="1"/>
                        <a:t>external</a:t>
                      </a:r>
                      <a:r>
                        <a:rPr lang="it-IT" dirty="0"/>
                        <a:t> cybersecurity companies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976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515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556110AB-DE3F-CE5A-15CC-C5CD6AE500DD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43461731-1377-02BE-DD90-0ECD58825DF7}"/>
              </a:ext>
            </a:extLst>
          </p:cNvPr>
          <p:cNvSpPr txBox="1">
            <a:spLocks/>
          </p:cNvSpPr>
          <p:nvPr/>
        </p:nvSpPr>
        <p:spPr>
          <a:xfrm>
            <a:off x="362415" y="150865"/>
            <a:ext cx="6981814" cy="632906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sz="3600" b="1">
                <a:solidFill>
                  <a:srgbClr val="432727"/>
                </a:solidFill>
                <a:latin typeface="Calibri Light"/>
                <a:cs typeface="Calibri Light"/>
              </a:rPr>
              <a:t>Companies </a:t>
            </a:r>
            <a:r>
              <a:rPr lang="it-IT" sz="3600" b="1" err="1">
                <a:solidFill>
                  <a:srgbClr val="432727"/>
                </a:solidFill>
                <a:latin typeface="Calibri Light"/>
                <a:cs typeface="Calibri Light"/>
              </a:rPr>
              <a:t>interested</a:t>
            </a:r>
            <a:r>
              <a:rPr lang="it-IT" sz="3600" b="1">
                <a:solidFill>
                  <a:srgbClr val="432727"/>
                </a:solidFill>
                <a:latin typeface="Calibri Light"/>
                <a:cs typeface="Calibri Light"/>
              </a:rPr>
              <a:t> in the </a:t>
            </a:r>
            <a:r>
              <a:rPr lang="it-IT" sz="3600" b="1" err="1">
                <a:solidFill>
                  <a:srgbClr val="432727"/>
                </a:solidFill>
                <a:latin typeface="Calibri Light"/>
                <a:cs typeface="Calibri Light"/>
              </a:rPr>
              <a:t>sector</a:t>
            </a:r>
            <a:r>
              <a:rPr lang="it-IT" sz="3600" b="1">
                <a:solidFill>
                  <a:srgbClr val="432727"/>
                </a:solidFill>
                <a:latin typeface="Calibri Light"/>
                <a:cs typeface="Calibri Light"/>
              </a:rPr>
              <a:t> </a:t>
            </a:r>
            <a:endParaRPr lang="en" sz="3600" b="1">
              <a:solidFill>
                <a:srgbClr val="432727"/>
              </a:solidFill>
              <a:latin typeface="Calibri Light"/>
              <a:cs typeface="Calibri Light"/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CD1E842-E54B-CA67-FB5C-16DD0FD4D402}"/>
              </a:ext>
            </a:extLst>
          </p:cNvPr>
          <p:cNvSpPr/>
          <p:nvPr/>
        </p:nvSpPr>
        <p:spPr>
          <a:xfrm>
            <a:off x="-113207" y="2374106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44B0AABE-EC9E-B19B-793B-F76C6239629F}"/>
              </a:ext>
            </a:extLst>
          </p:cNvPr>
          <p:cNvSpPr/>
          <p:nvPr/>
        </p:nvSpPr>
        <p:spPr>
          <a:xfrm>
            <a:off x="8945675" y="1548194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 descr="Companies will join forces to create powerful ecosystems">
            <a:extLst>
              <a:ext uri="{FF2B5EF4-FFF2-40B4-BE49-F238E27FC236}">
                <a16:creationId xmlns:a16="http://schemas.microsoft.com/office/drawing/2014/main" id="{B65235E7-235E-D20A-F9C7-2C7D8AFEA6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1" t="15871" r="2436" b="7725"/>
          <a:stretch/>
        </p:blipFill>
        <p:spPr bwMode="auto">
          <a:xfrm>
            <a:off x="1341119" y="899885"/>
            <a:ext cx="6639801" cy="398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FEA79E82-4A79-EFBE-7711-7B03446F9FCD}"/>
              </a:ext>
            </a:extLst>
          </p:cNvPr>
          <p:cNvSpPr txBox="1"/>
          <p:nvPr/>
        </p:nvSpPr>
        <p:spPr>
          <a:xfrm>
            <a:off x="-60961" y="4835723"/>
            <a:ext cx="1752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i="1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Globenewswire.com</a:t>
            </a:r>
          </a:p>
        </p:txBody>
      </p:sp>
    </p:spTree>
    <p:extLst>
      <p:ext uri="{BB962C8B-B14F-4D97-AF65-F5344CB8AC3E}">
        <p14:creationId xmlns:p14="http://schemas.microsoft.com/office/powerpoint/2010/main" val="2018426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05D48D-7C46-57CE-D294-33117932C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580" y="187757"/>
            <a:ext cx="7886700" cy="620316"/>
          </a:xfrm>
        </p:spPr>
        <p:txBody>
          <a:bodyPr>
            <a:noAutofit/>
          </a:bodyPr>
          <a:lstStyle/>
          <a:p>
            <a:r>
              <a:rPr lang="en-GB" sz="3600" b="1">
                <a:solidFill>
                  <a:srgbClr val="432727"/>
                </a:solidFill>
              </a:rPr>
              <a:t>Risk evaluation</a:t>
            </a:r>
            <a:endParaRPr lang="it-IT" sz="3200">
              <a:solidFill>
                <a:srgbClr val="432727"/>
              </a:solidFill>
            </a:endParaRPr>
          </a:p>
        </p:txBody>
      </p:sp>
      <p:graphicFrame>
        <p:nvGraphicFramePr>
          <p:cNvPr id="6" name="Tabella 5">
            <a:extLst>
              <a:ext uri="{FF2B5EF4-FFF2-40B4-BE49-F238E27FC236}">
                <a16:creationId xmlns:a16="http://schemas.microsoft.com/office/drawing/2014/main" id="{C5748AD1-2F98-0EF7-044A-4B17B4127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9748818"/>
              </p:ext>
            </p:extLst>
          </p:nvPr>
        </p:nvGraphicFramePr>
        <p:xfrm>
          <a:off x="348226" y="835863"/>
          <a:ext cx="8447548" cy="41198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165670">
                  <a:extLst>
                    <a:ext uri="{9D8B030D-6E8A-4147-A177-3AD203B41FA5}">
                      <a16:colId xmlns:a16="http://schemas.microsoft.com/office/drawing/2014/main" val="4293776890"/>
                    </a:ext>
                  </a:extLst>
                </a:gridCol>
                <a:gridCol w="3237865">
                  <a:extLst>
                    <a:ext uri="{9D8B030D-6E8A-4147-A177-3AD203B41FA5}">
                      <a16:colId xmlns:a16="http://schemas.microsoft.com/office/drawing/2014/main" val="4216531069"/>
                    </a:ext>
                  </a:extLst>
                </a:gridCol>
                <a:gridCol w="4044013">
                  <a:extLst>
                    <a:ext uri="{9D8B030D-6E8A-4147-A177-3AD203B41FA5}">
                      <a16:colId xmlns:a16="http://schemas.microsoft.com/office/drawing/2014/main" val="2627093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PROBLEM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0829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rgbClr val="000000"/>
                          </a:solidFill>
                        </a:rPr>
                        <a:t>Cloud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License agreements, performance and costs 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Deep market analysis to identify best technical support, SW updates and license agreements.  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55897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000000"/>
                          </a:solidFill>
                        </a:rPr>
                        <a:t>Hardware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Better HW system at lower price  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Exploit programming languages not HW related. 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79811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800" b="1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Software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Better SW system at lower price 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Exploit highly compatible and modulable SDK. 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928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rgbClr val="000000"/>
                          </a:solidFill>
                        </a:rPr>
                        <a:t>AI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More accurate models </a:t>
                      </a:r>
                      <a:r>
                        <a:rPr lang="it-IT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available</a:t>
                      </a:r>
                      <a:r>
                        <a:rPr lang="it-I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 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Abstract the implementation of the class methods to make the model independent from them. 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2619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rgbClr val="000000"/>
                          </a:solidFill>
                        </a:rPr>
                        <a:t>Privacy</a:t>
                      </a:r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Management of personal data  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Rely on external cybersecurity companies. </a:t>
                      </a:r>
                      <a:endParaRPr lang="it-IT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976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6534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556110AB-DE3F-CE5A-15CC-C5CD6AE500DD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43461731-1377-02BE-DD90-0ECD58825DF7}"/>
              </a:ext>
            </a:extLst>
          </p:cNvPr>
          <p:cNvSpPr txBox="1">
            <a:spLocks/>
          </p:cNvSpPr>
          <p:nvPr/>
        </p:nvSpPr>
        <p:spPr>
          <a:xfrm>
            <a:off x="362414" y="282899"/>
            <a:ext cx="7147291" cy="528084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sz="3600" b="1">
                <a:solidFill>
                  <a:srgbClr val="432727"/>
                </a:solidFill>
                <a:latin typeface="Calibri Light"/>
                <a:cs typeface="Calibri Light"/>
              </a:rPr>
              <a:t>Industries </a:t>
            </a:r>
            <a:r>
              <a:rPr lang="it-IT" sz="3600" b="1" err="1">
                <a:solidFill>
                  <a:srgbClr val="432727"/>
                </a:solidFill>
                <a:latin typeface="Calibri Light"/>
                <a:cs typeface="Calibri Light"/>
              </a:rPr>
              <a:t>investing</a:t>
            </a:r>
            <a:r>
              <a:rPr lang="it-IT" sz="3600" b="1">
                <a:solidFill>
                  <a:srgbClr val="432727"/>
                </a:solidFill>
                <a:latin typeface="Calibri Light"/>
                <a:cs typeface="Calibri Light"/>
              </a:rPr>
              <a:t> in Self-</a:t>
            </a:r>
            <a:r>
              <a:rPr lang="it-IT" sz="3600" b="1" err="1">
                <a:solidFill>
                  <a:srgbClr val="432727"/>
                </a:solidFill>
                <a:latin typeface="Calibri Light"/>
                <a:cs typeface="Calibri Light"/>
              </a:rPr>
              <a:t>driving</a:t>
            </a:r>
            <a:r>
              <a:rPr lang="it-IT" sz="3600" b="1">
                <a:solidFill>
                  <a:srgbClr val="432727"/>
                </a:solidFill>
                <a:latin typeface="Calibri Light"/>
                <a:cs typeface="Calibri Light"/>
              </a:rPr>
              <a:t> Cars</a:t>
            </a:r>
            <a:endParaRPr lang="en" sz="3600" b="1">
              <a:solidFill>
                <a:srgbClr val="432727"/>
              </a:solidFill>
              <a:latin typeface="Calibri Light"/>
              <a:cs typeface="Calibri Light"/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CD1E842-E54B-CA67-FB5C-16DD0FD4D402}"/>
              </a:ext>
            </a:extLst>
          </p:cNvPr>
          <p:cNvSpPr/>
          <p:nvPr/>
        </p:nvSpPr>
        <p:spPr>
          <a:xfrm>
            <a:off x="-113207" y="2374106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44B0AABE-EC9E-B19B-793B-F76C6239629F}"/>
              </a:ext>
            </a:extLst>
          </p:cNvPr>
          <p:cNvSpPr/>
          <p:nvPr/>
        </p:nvSpPr>
        <p:spPr>
          <a:xfrm>
            <a:off x="8945675" y="1548194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7" name="Tabella 7">
            <a:extLst>
              <a:ext uri="{FF2B5EF4-FFF2-40B4-BE49-F238E27FC236}">
                <a16:creationId xmlns:a16="http://schemas.microsoft.com/office/drawing/2014/main" id="{DE006617-C778-E3AC-A444-416B43C15B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1062494"/>
              </p:ext>
            </p:extLst>
          </p:nvPr>
        </p:nvGraphicFramePr>
        <p:xfrm>
          <a:off x="597149" y="1154429"/>
          <a:ext cx="3713373" cy="2712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73264">
                  <a:extLst>
                    <a:ext uri="{9D8B030D-6E8A-4147-A177-3AD203B41FA5}">
                      <a16:colId xmlns:a16="http://schemas.microsoft.com/office/drawing/2014/main" val="3065585637"/>
                    </a:ext>
                  </a:extLst>
                </a:gridCol>
                <a:gridCol w="2240109">
                  <a:extLst>
                    <a:ext uri="{9D8B030D-6E8A-4147-A177-3AD203B41FA5}">
                      <a16:colId xmlns:a16="http://schemas.microsoft.com/office/drawing/2014/main" val="2023282773"/>
                    </a:ext>
                  </a:extLst>
                </a:gridCol>
              </a:tblGrid>
              <a:tr h="232347">
                <a:tc>
                  <a:txBody>
                    <a:bodyPr/>
                    <a:lstStyle/>
                    <a:p>
                      <a:r>
                        <a:rPr lang="it-IT" sz="2000" b="1" u="none" strike="noStrike" kern="1200" cap="none">
                          <a:solidFill>
                            <a:srgbClr val="775F5F"/>
                          </a:solidFill>
                          <a:sym typeface="Arial"/>
                        </a:rPr>
                        <a:t>COMPANY</a:t>
                      </a:r>
                      <a:endParaRPr lang="it-IT" sz="2000" b="1" i="0" u="none" strike="noStrike" kern="1200" cap="none">
                        <a:solidFill>
                          <a:srgbClr val="775F5F"/>
                        </a:solidFill>
                        <a:latin typeface="Calibri Light"/>
                        <a:ea typeface="+mj-ea"/>
                        <a:cs typeface="Calibri Light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2000" b="1" u="none" strike="noStrike" kern="1200" cap="none">
                          <a:solidFill>
                            <a:srgbClr val="775F5F"/>
                          </a:solidFill>
                          <a:sym typeface="Arial"/>
                        </a:rPr>
                        <a:t>MARKET </a:t>
                      </a:r>
                    </a:p>
                    <a:p>
                      <a:r>
                        <a:rPr lang="it-IT" sz="2000" b="1" u="none" strike="noStrike" kern="1200" cap="none">
                          <a:solidFill>
                            <a:srgbClr val="775F5F"/>
                          </a:solidFill>
                          <a:sym typeface="Arial"/>
                        </a:rPr>
                        <a:t>CAPITALIZATION</a:t>
                      </a:r>
                      <a:endParaRPr lang="it-IT" sz="2000" b="1" i="0" u="none" strike="noStrike" kern="1200" cap="none">
                        <a:solidFill>
                          <a:srgbClr val="775F5F"/>
                        </a:solidFill>
                        <a:latin typeface="Calibri Light"/>
                        <a:ea typeface="+mj-ea"/>
                        <a:cs typeface="Calibri Light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4457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it-IT" sz="2000" kern="1200">
                          <a:solidFill>
                            <a:schemeClr val="tx1"/>
                          </a:solidFill>
                        </a:rPr>
                        <a:t>Alphabet</a:t>
                      </a:r>
                      <a:endParaRPr lang="it-IT"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99060" marB="9906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t-IT" sz="2000" b="1" kern="1200">
                          <a:solidFill>
                            <a:schemeClr val="tx1"/>
                          </a:solidFill>
                        </a:rPr>
                        <a:t>$1.5 </a:t>
                      </a:r>
                      <a:r>
                        <a:rPr lang="it-IT" sz="2000" b="1" kern="1200" err="1">
                          <a:solidFill>
                            <a:schemeClr val="tx1"/>
                          </a:solidFill>
                        </a:rPr>
                        <a:t>trillion</a:t>
                      </a:r>
                      <a:endParaRPr lang="it-IT" sz="2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99060" marB="99060"/>
                </a:tc>
                <a:extLst>
                  <a:ext uri="{0D108BD9-81ED-4DB2-BD59-A6C34878D82A}">
                    <a16:rowId xmlns:a16="http://schemas.microsoft.com/office/drawing/2014/main" val="124810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it-IT" sz="2000" kern="1200">
                          <a:solidFill>
                            <a:schemeClr val="tx1"/>
                          </a:solidFill>
                        </a:rPr>
                        <a:t>Amazon</a:t>
                      </a:r>
                      <a:endParaRPr lang="it-IT"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99060" marB="9906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t-IT" sz="2000" b="1" kern="1200">
                          <a:solidFill>
                            <a:schemeClr val="tx1"/>
                          </a:solidFill>
                        </a:rPr>
                        <a:t>$1.2 </a:t>
                      </a:r>
                      <a:r>
                        <a:rPr lang="it-IT" sz="2000" b="1" kern="1200" err="1">
                          <a:solidFill>
                            <a:schemeClr val="tx1"/>
                          </a:solidFill>
                        </a:rPr>
                        <a:t>trillion</a:t>
                      </a:r>
                      <a:endParaRPr lang="it-IT" sz="2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99060" marB="99060"/>
                </a:tc>
                <a:extLst>
                  <a:ext uri="{0D108BD9-81ED-4DB2-BD59-A6C34878D82A}">
                    <a16:rowId xmlns:a16="http://schemas.microsoft.com/office/drawing/2014/main" val="37525962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it-IT" sz="2000" kern="1200">
                          <a:solidFill>
                            <a:schemeClr val="tx1"/>
                          </a:solidFill>
                        </a:rPr>
                        <a:t>Tesla</a:t>
                      </a:r>
                      <a:endParaRPr lang="it-IT"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99060" marB="9906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t-IT" sz="2000" b="1" kern="1200">
                          <a:solidFill>
                            <a:schemeClr val="tx1"/>
                          </a:solidFill>
                        </a:rPr>
                        <a:t>$783 </a:t>
                      </a:r>
                      <a:r>
                        <a:rPr lang="it-IT" sz="2000" b="1" kern="1200" err="1">
                          <a:solidFill>
                            <a:schemeClr val="tx1"/>
                          </a:solidFill>
                        </a:rPr>
                        <a:t>billion</a:t>
                      </a:r>
                      <a:endParaRPr lang="it-IT" sz="2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99060" marB="99060"/>
                </a:tc>
                <a:extLst>
                  <a:ext uri="{0D108BD9-81ED-4DB2-BD59-A6C34878D82A}">
                    <a16:rowId xmlns:a16="http://schemas.microsoft.com/office/drawing/2014/main" val="1385093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it-IT" sz="2000" kern="1200">
                          <a:solidFill>
                            <a:schemeClr val="tx1"/>
                          </a:solidFill>
                        </a:rPr>
                        <a:t>Nvidia</a:t>
                      </a:r>
                      <a:endParaRPr lang="it-IT"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99060" marB="9906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t-IT" sz="2000" b="1" kern="1200">
                          <a:solidFill>
                            <a:schemeClr val="tx1"/>
                          </a:solidFill>
                        </a:rPr>
                        <a:t>$456 </a:t>
                      </a:r>
                      <a:r>
                        <a:rPr lang="it-IT" sz="2000" b="1" kern="1200" err="1">
                          <a:solidFill>
                            <a:schemeClr val="tx1"/>
                          </a:solidFill>
                        </a:rPr>
                        <a:t>billion</a:t>
                      </a:r>
                      <a:endParaRPr lang="it-IT" sz="2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99060" marB="99060"/>
                </a:tc>
                <a:extLst>
                  <a:ext uri="{0D108BD9-81ED-4DB2-BD59-A6C34878D82A}">
                    <a16:rowId xmlns:a16="http://schemas.microsoft.com/office/drawing/2014/main" val="2185719069"/>
                  </a:ext>
                </a:extLst>
              </a:tr>
            </a:tbl>
          </a:graphicData>
        </a:graphic>
      </p:graphicFrame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C0A966B2-EAC5-F25C-3997-95BA2B04D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5923248"/>
              </p:ext>
            </p:extLst>
          </p:nvPr>
        </p:nvGraphicFramePr>
        <p:xfrm>
          <a:off x="4615542" y="1848455"/>
          <a:ext cx="4193178" cy="2621280"/>
        </p:xfrm>
        <a:graphic>
          <a:graphicData uri="http://schemas.openxmlformats.org/drawingml/2006/table">
            <a:tbl>
              <a:tblPr bandRow="1">
                <a:tableStyleId>{9D7B26C5-4107-4FEC-AEDC-1716B250A1EF}</a:tableStyleId>
              </a:tblPr>
              <a:tblGrid>
                <a:gridCol w="1829242">
                  <a:extLst>
                    <a:ext uri="{9D8B030D-6E8A-4147-A177-3AD203B41FA5}">
                      <a16:colId xmlns:a16="http://schemas.microsoft.com/office/drawing/2014/main" val="1553496462"/>
                    </a:ext>
                  </a:extLst>
                </a:gridCol>
                <a:gridCol w="2363936">
                  <a:extLst>
                    <a:ext uri="{9D8B030D-6E8A-4147-A177-3AD203B41FA5}">
                      <a16:colId xmlns:a16="http://schemas.microsoft.com/office/drawing/2014/main" val="1950802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it-IT" sz="2000" kern="1200">
                          <a:solidFill>
                            <a:schemeClr val="tx1"/>
                          </a:solidFill>
                        </a:rPr>
                        <a:t>Qualcomm</a:t>
                      </a:r>
                      <a:endParaRPr lang="it-IT"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99060" marB="9906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t-IT" sz="2000" b="1" kern="1200">
                          <a:solidFill>
                            <a:schemeClr val="tx1"/>
                          </a:solidFill>
                        </a:rPr>
                        <a:t>$156 </a:t>
                      </a:r>
                      <a:r>
                        <a:rPr lang="it-IT" sz="2000" b="1" kern="1200" err="1">
                          <a:solidFill>
                            <a:schemeClr val="tx1"/>
                          </a:solidFill>
                        </a:rPr>
                        <a:t>billion</a:t>
                      </a:r>
                      <a:endParaRPr lang="it-IT" sz="2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99060" marB="99060"/>
                </a:tc>
                <a:extLst>
                  <a:ext uri="{0D108BD9-81ED-4DB2-BD59-A6C34878D82A}">
                    <a16:rowId xmlns:a16="http://schemas.microsoft.com/office/drawing/2014/main" val="2920676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it-IT" sz="2000" kern="1200">
                          <a:solidFill>
                            <a:schemeClr val="tx1"/>
                          </a:solidFill>
                        </a:rPr>
                        <a:t>Micron Technology</a:t>
                      </a:r>
                      <a:endParaRPr lang="it-IT"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99060" marB="9906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t-IT" sz="2000" b="1" kern="1200">
                          <a:solidFill>
                            <a:schemeClr val="tx1"/>
                          </a:solidFill>
                        </a:rPr>
                        <a:t>$83 </a:t>
                      </a:r>
                      <a:r>
                        <a:rPr lang="it-IT" sz="2000" b="1" kern="1200" err="1">
                          <a:solidFill>
                            <a:schemeClr val="tx1"/>
                          </a:solidFill>
                        </a:rPr>
                        <a:t>billion</a:t>
                      </a:r>
                      <a:endParaRPr lang="it-IT" sz="2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99060" marB="99060"/>
                </a:tc>
                <a:extLst>
                  <a:ext uri="{0D108BD9-81ED-4DB2-BD59-A6C34878D82A}">
                    <a16:rowId xmlns:a16="http://schemas.microsoft.com/office/drawing/2014/main" val="60951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it-IT" sz="2000" kern="1200">
                          <a:solidFill>
                            <a:schemeClr val="tx1"/>
                          </a:solidFill>
                        </a:rPr>
                        <a:t>General </a:t>
                      </a:r>
                      <a:r>
                        <a:rPr lang="it-IT" sz="2000" kern="1200" err="1">
                          <a:solidFill>
                            <a:schemeClr val="tx1"/>
                          </a:solidFill>
                        </a:rPr>
                        <a:t>Motors</a:t>
                      </a:r>
                      <a:endParaRPr lang="it-IT"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99060" marB="9906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t-IT" sz="2000" b="1" kern="1200">
                          <a:solidFill>
                            <a:schemeClr val="tx1"/>
                          </a:solidFill>
                        </a:rPr>
                        <a:t>$55 </a:t>
                      </a:r>
                      <a:r>
                        <a:rPr lang="it-IT" sz="2000" b="1" kern="1200" err="1">
                          <a:solidFill>
                            <a:schemeClr val="tx1"/>
                          </a:solidFill>
                        </a:rPr>
                        <a:t>billion</a:t>
                      </a:r>
                      <a:endParaRPr lang="it-IT" sz="2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99060" marB="99060"/>
                </a:tc>
                <a:extLst>
                  <a:ext uri="{0D108BD9-81ED-4DB2-BD59-A6C34878D82A}">
                    <a16:rowId xmlns:a16="http://schemas.microsoft.com/office/drawing/2014/main" val="3487081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fontAlgn="t"/>
                      <a:r>
                        <a:rPr lang="it-IT" sz="2000" kern="1200">
                          <a:solidFill>
                            <a:schemeClr val="tx1"/>
                          </a:solidFill>
                        </a:rPr>
                        <a:t>Ford</a:t>
                      </a:r>
                      <a:endParaRPr lang="it-IT"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99060" marB="99060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it-IT" sz="2000" b="1" kern="1200">
                          <a:solidFill>
                            <a:schemeClr val="tx1"/>
                          </a:solidFill>
                        </a:rPr>
                        <a:t>$54 </a:t>
                      </a:r>
                      <a:r>
                        <a:rPr lang="it-IT" sz="2000" b="1" kern="1200" err="1">
                          <a:solidFill>
                            <a:schemeClr val="tx1"/>
                          </a:solidFill>
                        </a:rPr>
                        <a:t>billion</a:t>
                      </a:r>
                      <a:endParaRPr lang="it-IT" sz="2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90500" marR="190500" marT="99060" marB="99060"/>
                </a:tc>
                <a:extLst>
                  <a:ext uri="{0D108BD9-81ED-4DB2-BD59-A6C34878D82A}">
                    <a16:rowId xmlns:a16="http://schemas.microsoft.com/office/drawing/2014/main" val="1803039578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D31B4352-103D-7E8B-D52C-C0CEE5E7DC82}"/>
              </a:ext>
            </a:extLst>
          </p:cNvPr>
          <p:cNvSpPr txBox="1"/>
          <p:nvPr/>
        </p:nvSpPr>
        <p:spPr>
          <a:xfrm>
            <a:off x="0" y="4835723"/>
            <a:ext cx="3962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>
                <a:solidFill>
                  <a:srgbClr val="808080"/>
                </a:solidFill>
                <a:effectLst/>
                <a:latin typeface="Roboto" panose="02000000000000000000" pitchFamily="2" charset="0"/>
              </a:rPr>
              <a:t>Data source: YCharts. Data as of May 17, 2022</a:t>
            </a:r>
            <a:endParaRPr lang="it-IT" i="1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8186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556110AB-DE3F-CE5A-15CC-C5CD6AE500DD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43461731-1377-02BE-DD90-0ECD58825DF7}"/>
              </a:ext>
            </a:extLst>
          </p:cNvPr>
          <p:cNvSpPr txBox="1">
            <a:spLocks/>
          </p:cNvSpPr>
          <p:nvPr/>
        </p:nvSpPr>
        <p:spPr>
          <a:xfrm>
            <a:off x="362414" y="282899"/>
            <a:ext cx="7147291" cy="528084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sz="3600" b="1" dirty="0">
                <a:solidFill>
                  <a:srgbClr val="432727"/>
                </a:solidFill>
                <a:latin typeface="Calibri Light"/>
                <a:cs typeface="Calibri Light"/>
              </a:rPr>
              <a:t>Self-</a:t>
            </a:r>
            <a:r>
              <a:rPr lang="it-IT" sz="3600" b="1" dirty="0" err="1">
                <a:solidFill>
                  <a:srgbClr val="432727"/>
                </a:solidFill>
                <a:latin typeface="Calibri Light"/>
                <a:cs typeface="Calibri Light"/>
              </a:rPr>
              <a:t>driving</a:t>
            </a:r>
            <a:r>
              <a:rPr lang="it-IT" sz="3600" b="1" dirty="0">
                <a:solidFill>
                  <a:srgbClr val="432727"/>
                </a:solidFill>
                <a:latin typeface="Calibri Light"/>
                <a:cs typeface="Calibri Light"/>
              </a:rPr>
              <a:t> Cars</a:t>
            </a:r>
            <a:endParaRPr lang="en" sz="3600" b="1" dirty="0">
              <a:solidFill>
                <a:srgbClr val="432727"/>
              </a:solidFill>
              <a:latin typeface="Calibri Light"/>
              <a:cs typeface="Calibri Light"/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CD1E842-E54B-CA67-FB5C-16DD0FD4D402}"/>
              </a:ext>
            </a:extLst>
          </p:cNvPr>
          <p:cNvSpPr/>
          <p:nvPr/>
        </p:nvSpPr>
        <p:spPr>
          <a:xfrm>
            <a:off x="-113207" y="2374106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44B0AABE-EC9E-B19B-793B-F76C6239629F}"/>
              </a:ext>
            </a:extLst>
          </p:cNvPr>
          <p:cNvSpPr/>
          <p:nvPr/>
        </p:nvSpPr>
        <p:spPr>
          <a:xfrm>
            <a:off x="8945675" y="1548194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31B4352-103D-7E8B-D52C-C0CEE5E7DC82}"/>
              </a:ext>
            </a:extLst>
          </p:cNvPr>
          <p:cNvSpPr txBox="1"/>
          <p:nvPr/>
        </p:nvSpPr>
        <p:spPr>
          <a:xfrm>
            <a:off x="0" y="4835723"/>
            <a:ext cx="22053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AC9B9B"/>
                </a:solidFill>
              </a:rPr>
              <a:t>precedenceresearch.com</a:t>
            </a:r>
            <a:endParaRPr lang="it-IT" i="1" dirty="0">
              <a:solidFill>
                <a:srgbClr val="AC9B9B"/>
              </a:solidFill>
              <a:latin typeface="+mn-lt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0F2C846-4F40-CAE9-BD8E-20CD28997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152" y="920495"/>
            <a:ext cx="6133171" cy="363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725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e 1">
            <a:extLst>
              <a:ext uri="{FF2B5EF4-FFF2-40B4-BE49-F238E27FC236}">
                <a16:creationId xmlns:a16="http://schemas.microsoft.com/office/drawing/2014/main" id="{556110AB-DE3F-CE5A-15CC-C5CD6AE500DD}"/>
              </a:ext>
            </a:extLst>
          </p:cNvPr>
          <p:cNvSpPr/>
          <p:nvPr/>
        </p:nvSpPr>
        <p:spPr>
          <a:xfrm>
            <a:off x="7867185" y="-519493"/>
            <a:ext cx="1828800" cy="1828800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Google Shape;62;p13">
            <a:extLst>
              <a:ext uri="{FF2B5EF4-FFF2-40B4-BE49-F238E27FC236}">
                <a16:creationId xmlns:a16="http://schemas.microsoft.com/office/drawing/2014/main" id="{43461731-1377-02BE-DD90-0ECD58825DF7}"/>
              </a:ext>
            </a:extLst>
          </p:cNvPr>
          <p:cNvSpPr txBox="1">
            <a:spLocks/>
          </p:cNvSpPr>
          <p:nvPr/>
        </p:nvSpPr>
        <p:spPr>
          <a:xfrm>
            <a:off x="362415" y="816376"/>
            <a:ext cx="6981814" cy="492931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it-IT" sz="3600" b="1" dirty="0">
                <a:solidFill>
                  <a:srgbClr val="432727"/>
                </a:solidFill>
                <a:latin typeface="Calibri Light"/>
                <a:cs typeface="Calibri Light"/>
              </a:rPr>
              <a:t>Industries </a:t>
            </a:r>
            <a:r>
              <a:rPr lang="it-IT" sz="3600" b="1" dirty="0" err="1">
                <a:solidFill>
                  <a:srgbClr val="432727"/>
                </a:solidFill>
                <a:latin typeface="Calibri Light"/>
                <a:cs typeface="Calibri Light"/>
              </a:rPr>
              <a:t>investing</a:t>
            </a:r>
            <a:r>
              <a:rPr lang="it-IT" sz="3600" b="1" dirty="0">
                <a:solidFill>
                  <a:srgbClr val="432727"/>
                </a:solidFill>
                <a:latin typeface="Calibri Light"/>
                <a:cs typeface="Calibri Light"/>
              </a:rPr>
              <a:t> in Emotion Detection and Recognition</a:t>
            </a:r>
            <a:endParaRPr lang="en" sz="3600" b="1" dirty="0">
              <a:solidFill>
                <a:srgbClr val="432727"/>
              </a:solidFill>
              <a:latin typeface="Calibri Light"/>
              <a:cs typeface="Calibri Light"/>
            </a:endParaRP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7CD1E842-E54B-CA67-FB5C-16DD0FD4D402}"/>
              </a:ext>
            </a:extLst>
          </p:cNvPr>
          <p:cNvSpPr/>
          <p:nvPr/>
        </p:nvSpPr>
        <p:spPr>
          <a:xfrm>
            <a:off x="-113207" y="2374106"/>
            <a:ext cx="395287" cy="395287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it-IT"/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44B0AABE-EC9E-B19B-793B-F76C6239629F}"/>
              </a:ext>
            </a:extLst>
          </p:cNvPr>
          <p:cNvSpPr/>
          <p:nvPr/>
        </p:nvSpPr>
        <p:spPr>
          <a:xfrm>
            <a:off x="8945675" y="1548194"/>
            <a:ext cx="256719" cy="256719"/>
          </a:xfrm>
          <a:prstGeom prst="ellipse">
            <a:avLst/>
          </a:prstGeom>
          <a:solidFill>
            <a:srgbClr val="E3DBDB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C0A966B2-EAC5-F25C-3997-95BA2B04D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41857"/>
              </p:ext>
            </p:extLst>
          </p:nvPr>
        </p:nvGraphicFramePr>
        <p:xfrm>
          <a:off x="747485" y="1883795"/>
          <a:ext cx="7649029" cy="1188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236686">
                  <a:extLst>
                    <a:ext uri="{9D8B030D-6E8A-4147-A177-3AD203B41FA5}">
                      <a16:colId xmlns:a16="http://schemas.microsoft.com/office/drawing/2014/main" val="1553496462"/>
                    </a:ext>
                  </a:extLst>
                </a:gridCol>
                <a:gridCol w="4412343">
                  <a:extLst>
                    <a:ext uri="{9D8B030D-6E8A-4147-A177-3AD203B41FA5}">
                      <a16:colId xmlns:a16="http://schemas.microsoft.com/office/drawing/2014/main" val="19508024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it-IT" sz="2000" b="1" u="none" strike="noStrike" kern="1200" cap="none">
                          <a:solidFill>
                            <a:srgbClr val="775F5F"/>
                          </a:solidFill>
                        </a:rPr>
                        <a:t>REPORT METRICS</a:t>
                      </a:r>
                      <a:endParaRPr lang="it-IT" sz="2000" b="1" i="0" u="none" strike="noStrike" kern="1200" cap="none">
                        <a:solidFill>
                          <a:srgbClr val="775F5F"/>
                        </a:solidFill>
                        <a:latin typeface="Calibri Light"/>
                        <a:ea typeface="+mj-ea"/>
                        <a:cs typeface="Calibri Light"/>
                      </a:endParaRPr>
                    </a:p>
                  </a:txBody>
                  <a:tcPr marL="7620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2000" b="1" u="none" strike="noStrike" kern="1200" cap="none">
                          <a:solidFill>
                            <a:srgbClr val="775F5F"/>
                          </a:solidFill>
                        </a:rPr>
                        <a:t>DETAILS</a:t>
                      </a:r>
                      <a:endParaRPr lang="it-IT" sz="2000" b="1" i="0" u="none" strike="noStrike" kern="1200" cap="none">
                        <a:solidFill>
                          <a:srgbClr val="775F5F"/>
                        </a:solidFill>
                        <a:latin typeface="Calibri Light"/>
                        <a:ea typeface="+mj-ea"/>
                        <a:cs typeface="Calibri Light"/>
                      </a:endParaRPr>
                    </a:p>
                  </a:txBody>
                  <a:tcPr marL="76200"/>
                </a:tc>
                <a:extLst>
                  <a:ext uri="{0D108BD9-81ED-4DB2-BD59-A6C34878D82A}">
                    <a16:rowId xmlns:a16="http://schemas.microsoft.com/office/drawing/2014/main" val="2920676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2000" kern="1200">
                          <a:solidFill>
                            <a:schemeClr val="tx1"/>
                          </a:solidFill>
                        </a:rPr>
                        <a:t>  Market Size by 2030</a:t>
                      </a:r>
                      <a:endParaRPr lang="it-IT"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it-IT" sz="2000" kern="1200">
                          <a:solidFill>
                            <a:schemeClr val="tx1"/>
                          </a:solidFill>
                        </a:rPr>
                        <a:t>USD </a:t>
                      </a:r>
                      <a:r>
                        <a:rPr lang="it-IT" sz="2000" b="1" kern="1200">
                          <a:solidFill>
                            <a:schemeClr val="tx1"/>
                          </a:solidFill>
                        </a:rPr>
                        <a:t>53.2 </a:t>
                      </a:r>
                      <a:r>
                        <a:rPr lang="it-IT" sz="2000" b="1" kern="1200" err="1">
                          <a:solidFill>
                            <a:schemeClr val="tx1"/>
                          </a:solidFill>
                        </a:rPr>
                        <a:t>Billion</a:t>
                      </a:r>
                      <a:endParaRPr lang="it-IT" sz="2000" b="1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/>
                </a:tc>
                <a:extLst>
                  <a:ext uri="{0D108BD9-81ED-4DB2-BD59-A6C34878D82A}">
                    <a16:rowId xmlns:a16="http://schemas.microsoft.com/office/drawing/2014/main" val="609514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t"/>
                      <a:r>
                        <a:rPr lang="it-IT" sz="2000" kern="1200">
                          <a:solidFill>
                            <a:schemeClr val="tx1"/>
                          </a:solidFill>
                        </a:rPr>
                        <a:t>  CAGR</a:t>
                      </a:r>
                      <a:endParaRPr lang="it-IT"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en-US" sz="2000" b="1" kern="1200">
                          <a:solidFill>
                            <a:schemeClr val="tx1"/>
                          </a:solidFill>
                        </a:rPr>
                        <a:t>39.20%</a:t>
                      </a:r>
                      <a:r>
                        <a:rPr lang="en-US" sz="2000" kern="1200">
                          <a:solidFill>
                            <a:schemeClr val="tx1"/>
                          </a:solidFill>
                        </a:rPr>
                        <a:t> From 2022 to 2030</a:t>
                      </a:r>
                      <a:endParaRPr lang="en-US"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/>
                </a:tc>
                <a:extLst>
                  <a:ext uri="{0D108BD9-81ED-4DB2-BD59-A6C34878D82A}">
                    <a16:rowId xmlns:a16="http://schemas.microsoft.com/office/drawing/2014/main" val="3487081462"/>
                  </a:ext>
                </a:extLst>
              </a:tr>
            </a:tbl>
          </a:graphicData>
        </a:graphic>
      </p:graphicFrame>
      <p:sp>
        <p:nvSpPr>
          <p:cNvPr id="3" name="CasellaDiTesto 2">
            <a:extLst>
              <a:ext uri="{FF2B5EF4-FFF2-40B4-BE49-F238E27FC236}">
                <a16:creationId xmlns:a16="http://schemas.microsoft.com/office/drawing/2014/main" id="{CD6718DC-DFF1-097B-8C7D-652849D5A539}"/>
              </a:ext>
            </a:extLst>
          </p:cNvPr>
          <p:cNvSpPr txBox="1"/>
          <p:nvPr/>
        </p:nvSpPr>
        <p:spPr>
          <a:xfrm>
            <a:off x="-60961" y="4835723"/>
            <a:ext cx="17529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i="1" kern="1200">
                <a:solidFill>
                  <a:schemeClr val="tx1"/>
                </a:solidFill>
                <a:latin typeface="Calibri Light"/>
                <a:ea typeface="+mn-ea"/>
                <a:cs typeface="Calibri Light"/>
              </a:rPr>
              <a:t>Globenewswire.com</a:t>
            </a:r>
          </a:p>
        </p:txBody>
      </p:sp>
    </p:spTree>
    <p:extLst>
      <p:ext uri="{BB962C8B-B14F-4D97-AF65-F5344CB8AC3E}">
        <p14:creationId xmlns:p14="http://schemas.microsoft.com/office/powerpoint/2010/main" val="4012890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3186</Words>
  <Application>Microsoft Office PowerPoint</Application>
  <PresentationFormat>Presentazione su schermo (16:9)</PresentationFormat>
  <Paragraphs>440</Paragraphs>
  <Slides>60</Slides>
  <Notes>53</Notes>
  <HiddenSlides>22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60</vt:i4>
      </vt:variant>
    </vt:vector>
  </HeadingPairs>
  <TitlesOfParts>
    <vt:vector size="61" baseType="lpstr">
      <vt:lpstr>Office Theme</vt:lpstr>
      <vt:lpstr>Mood-based car suggestion</vt:lpstr>
      <vt:lpstr>Presentazione standard di PowerPoint</vt:lpstr>
      <vt:lpstr>Indecision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State of the art – until now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Emotion recognition</vt:lpstr>
      <vt:lpstr>Face recognition </vt:lpstr>
      <vt:lpstr>Omnidirectional  microphones </vt:lpstr>
      <vt:lpstr>Camera</vt:lpstr>
      <vt:lpstr>Display</vt:lpstr>
      <vt:lpstr>Lights</vt:lpstr>
      <vt:lpstr>Lights</vt:lpstr>
      <vt:lpstr>Lights</vt:lpstr>
      <vt:lpstr>Lights – costs</vt:lpstr>
      <vt:lpstr>Presentazione standard di PowerPoint</vt:lpstr>
      <vt:lpstr>Presentazione standard di PowerPoint</vt:lpstr>
      <vt:lpstr>Functional requirements</vt:lpstr>
      <vt:lpstr>Functional requirements</vt:lpstr>
      <vt:lpstr>Functional requirements</vt:lpstr>
      <vt:lpstr>Functional requirements</vt:lpstr>
      <vt:lpstr>Functional requirements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Cloud services - market</vt:lpstr>
      <vt:lpstr>Cloud services – cost compare</vt:lpstr>
      <vt:lpstr>Presentazione standard di PowerPoint</vt:lpstr>
      <vt:lpstr>Work package</vt:lpstr>
      <vt:lpstr>Work package</vt:lpstr>
      <vt:lpstr>Risk evaluation</vt:lpstr>
      <vt:lpstr>Risk evaluation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Roberta Matrella</cp:lastModifiedBy>
  <cp:revision>2</cp:revision>
  <dcterms:modified xsi:type="dcterms:W3CDTF">2023-02-13T17:15:20Z</dcterms:modified>
</cp:coreProperties>
</file>